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p:sldMasterIdLst>
    <p:sldMasterId id="2147483648" r:id="rId1"/>
  </p:sldMasterIdLst>
  <p:notesMasterIdLst>
    <p:notesMasterId r:id="rId125"/>
  </p:notesMasterIdLst>
  <p:sldIdLst>
    <p:sldId id="256" r:id="rId2"/>
    <p:sldId id="403" r:id="rId3"/>
    <p:sldId id="595" r:id="rId4"/>
    <p:sldId id="788" r:id="rId5"/>
    <p:sldId id="793" r:id="rId6"/>
    <p:sldId id="796" r:id="rId7"/>
    <p:sldId id="797" r:id="rId8"/>
    <p:sldId id="798" r:id="rId9"/>
    <p:sldId id="808" r:id="rId10"/>
    <p:sldId id="511" r:id="rId11"/>
    <p:sldId id="593" r:id="rId12"/>
    <p:sldId id="592" r:id="rId13"/>
    <p:sldId id="259" r:id="rId14"/>
    <p:sldId id="275" r:id="rId15"/>
    <p:sldId id="514" r:id="rId16"/>
    <p:sldId id="896" r:id="rId17"/>
    <p:sldId id="901" r:id="rId18"/>
    <p:sldId id="904" r:id="rId19"/>
    <p:sldId id="906" r:id="rId20"/>
    <p:sldId id="907" r:id="rId21"/>
    <p:sldId id="908" r:id="rId22"/>
    <p:sldId id="910" r:id="rId23"/>
    <p:sldId id="911" r:id="rId24"/>
    <p:sldId id="912" r:id="rId25"/>
    <p:sldId id="913" r:id="rId26"/>
    <p:sldId id="914" r:id="rId27"/>
    <p:sldId id="915" r:id="rId28"/>
    <p:sldId id="916" r:id="rId29"/>
    <p:sldId id="918" r:id="rId30"/>
    <p:sldId id="919" r:id="rId31"/>
    <p:sldId id="920" r:id="rId32"/>
    <p:sldId id="921" r:id="rId33"/>
    <p:sldId id="922" r:id="rId34"/>
    <p:sldId id="923" r:id="rId35"/>
    <p:sldId id="924" r:id="rId36"/>
    <p:sldId id="925" r:id="rId37"/>
    <p:sldId id="926" r:id="rId38"/>
    <p:sldId id="943" r:id="rId39"/>
    <p:sldId id="944" r:id="rId40"/>
    <p:sldId id="945" r:id="rId41"/>
    <p:sldId id="946" r:id="rId42"/>
    <p:sldId id="947" r:id="rId43"/>
    <p:sldId id="948" r:id="rId44"/>
    <p:sldId id="949" r:id="rId45"/>
    <p:sldId id="950" r:id="rId46"/>
    <p:sldId id="951" r:id="rId47"/>
    <p:sldId id="952" r:id="rId48"/>
    <p:sldId id="953" r:id="rId49"/>
    <p:sldId id="954" r:id="rId50"/>
    <p:sldId id="955" r:id="rId51"/>
    <p:sldId id="957" r:id="rId52"/>
    <p:sldId id="958" r:id="rId53"/>
    <p:sldId id="959" r:id="rId54"/>
    <p:sldId id="960" r:id="rId55"/>
    <p:sldId id="961" r:id="rId56"/>
    <p:sldId id="965" r:id="rId57"/>
    <p:sldId id="967" r:id="rId58"/>
    <p:sldId id="976" r:id="rId59"/>
    <p:sldId id="977" r:id="rId60"/>
    <p:sldId id="978" r:id="rId61"/>
    <p:sldId id="980" r:id="rId62"/>
    <p:sldId id="982" r:id="rId63"/>
    <p:sldId id="983" r:id="rId64"/>
    <p:sldId id="984" r:id="rId65"/>
    <p:sldId id="985" r:id="rId66"/>
    <p:sldId id="986" r:id="rId67"/>
    <p:sldId id="999" r:id="rId68"/>
    <p:sldId id="1000" r:id="rId69"/>
    <p:sldId id="1001" r:id="rId70"/>
    <p:sldId id="1002" r:id="rId71"/>
    <p:sldId id="1003" r:id="rId72"/>
    <p:sldId id="1013" r:id="rId73"/>
    <p:sldId id="1014" r:id="rId74"/>
    <p:sldId id="1021" r:id="rId75"/>
    <p:sldId id="1022" r:id="rId76"/>
    <p:sldId id="1024" r:id="rId77"/>
    <p:sldId id="1025" r:id="rId78"/>
    <p:sldId id="1026" r:id="rId79"/>
    <p:sldId id="1028" r:id="rId80"/>
    <p:sldId id="1029" r:id="rId81"/>
    <p:sldId id="1030" r:id="rId82"/>
    <p:sldId id="1036" r:id="rId83"/>
    <p:sldId id="1038" r:id="rId84"/>
    <p:sldId id="1039" r:id="rId85"/>
    <p:sldId id="1040" r:id="rId86"/>
    <p:sldId id="1042" r:id="rId87"/>
    <p:sldId id="1043" r:id="rId88"/>
    <p:sldId id="1044" r:id="rId89"/>
    <p:sldId id="1097" r:id="rId90"/>
    <p:sldId id="1098" r:id="rId91"/>
    <p:sldId id="1045" r:id="rId92"/>
    <p:sldId id="1046" r:id="rId93"/>
    <p:sldId id="1050" r:id="rId94"/>
    <p:sldId id="1056" r:id="rId95"/>
    <p:sldId id="1057" r:id="rId96"/>
    <p:sldId id="1059" r:id="rId97"/>
    <p:sldId id="1060" r:id="rId98"/>
    <p:sldId id="1067" r:id="rId99"/>
    <p:sldId id="1068" r:id="rId100"/>
    <p:sldId id="1069" r:id="rId101"/>
    <p:sldId id="1070" r:id="rId102"/>
    <p:sldId id="1071" r:id="rId103"/>
    <p:sldId id="1072" r:id="rId104"/>
    <p:sldId id="1073" r:id="rId105"/>
    <p:sldId id="1074" r:id="rId106"/>
    <p:sldId id="1075" r:id="rId107"/>
    <p:sldId id="1076" r:id="rId108"/>
    <p:sldId id="1095" r:id="rId109"/>
    <p:sldId id="1096" r:id="rId110"/>
    <p:sldId id="1077" r:id="rId111"/>
    <p:sldId id="1078" r:id="rId112"/>
    <p:sldId id="1079" r:id="rId113"/>
    <p:sldId id="1080" r:id="rId114"/>
    <p:sldId id="1081" r:id="rId115"/>
    <p:sldId id="1082" r:id="rId116"/>
    <p:sldId id="1083" r:id="rId117"/>
    <p:sldId id="1084" r:id="rId118"/>
    <p:sldId id="1085" r:id="rId119"/>
    <p:sldId id="1099" r:id="rId120"/>
    <p:sldId id="1100" r:id="rId121"/>
    <p:sldId id="1101" r:id="rId122"/>
    <p:sldId id="1088" r:id="rId123"/>
    <p:sldId id="1089" r:id="rId124"/>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63" autoAdjust="0"/>
    <p:restoredTop sz="88549" autoAdjust="0"/>
  </p:normalViewPr>
  <p:slideViewPr>
    <p:cSldViewPr snapToObjects="1">
      <p:cViewPr varScale="1">
        <p:scale>
          <a:sx n="131" d="100"/>
          <a:sy n="131" d="100"/>
        </p:scale>
        <p:origin x="1336" y="184"/>
      </p:cViewPr>
      <p:guideLst>
        <p:guide orient="horz" pos="2121"/>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406646FA-D895-784E-B37A-E13F32DF2773}"/>
              </a:ext>
            </a:extLst>
          </p:cNvPr>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200"/>
            </a:lvl1pPr>
          </a:lstStyle>
          <a:p>
            <a:pPr>
              <a:defRPr/>
            </a:pPr>
            <a:endParaRPr lang="zh-CN" altLang="en-US"/>
          </a:p>
        </p:txBody>
      </p:sp>
      <p:sp>
        <p:nvSpPr>
          <p:cNvPr id="2051" name="Rectangle 3">
            <a:extLst>
              <a:ext uri="{FF2B5EF4-FFF2-40B4-BE49-F238E27FC236}">
                <a16:creationId xmlns:a16="http://schemas.microsoft.com/office/drawing/2014/main" id="{3C629715-BAD9-3041-9667-A9DC8F295079}"/>
              </a:ext>
            </a:extLst>
          </p:cNvPr>
          <p:cNvSpPr>
            <a:spLocks noGrp="1" noChangeArrowheads="1"/>
          </p:cNvSpPr>
          <p:nvPr>
            <p:ph type="dt" idx="1"/>
          </p:nvPr>
        </p:nvSpPr>
        <p:spPr bwMode="auto">
          <a:xfrm>
            <a:off x="3884613" y="0"/>
            <a:ext cx="2971800" cy="457200"/>
          </a:xfrm>
          <a:prstGeom prst="rect">
            <a:avLst/>
          </a:prstGeom>
          <a:noFill/>
          <a:ln w="9525">
            <a:noFill/>
            <a:miter lim="800000"/>
          </a:ln>
        </p:spPr>
        <p:txBody>
          <a:bodyPr vert="horz" wrap="square" lIns="91440" tIns="45720" rIns="91440" bIns="45720" numCol="1" anchor="t" anchorCtr="0" compatLnSpc="1"/>
          <a:lstStyle>
            <a:lvl1pPr algn="r" eaLnBrk="0" hangingPunct="0">
              <a:buFont typeface="Arial" panose="020B0604020202020204" pitchFamily="34" charset="0"/>
              <a:buNone/>
              <a:defRPr sz="1200"/>
            </a:lvl1pPr>
          </a:lstStyle>
          <a:p>
            <a:pPr>
              <a:defRPr/>
            </a:pPr>
            <a:endParaRPr lang="zh-CN" altLang="en-US"/>
          </a:p>
        </p:txBody>
      </p:sp>
      <p:sp>
        <p:nvSpPr>
          <p:cNvPr id="14340" name="Rectangle 4">
            <a:extLst>
              <a:ext uri="{FF2B5EF4-FFF2-40B4-BE49-F238E27FC236}">
                <a16:creationId xmlns:a16="http://schemas.microsoft.com/office/drawing/2014/main" id="{6F5FA9A2-D9F5-574C-95D9-C64347DDA37D}"/>
              </a:ext>
            </a:extLst>
          </p:cNvPr>
          <p:cNvSpPr>
            <a:spLocks noGrp="1" noRot="1" noChangeAspect="1" noChangeArrowheads="1"/>
          </p:cNvSpPr>
          <p:nvPr>
            <p:ph type="sldImg" idx="4294967295"/>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a:extLst>
              <a:ext uri="{FF2B5EF4-FFF2-40B4-BE49-F238E27FC236}">
                <a16:creationId xmlns:a16="http://schemas.microsoft.com/office/drawing/2014/main" id="{99DA680E-94C2-D349-86BC-9ED4C11F0890}"/>
              </a:ext>
            </a:extLst>
          </p:cNvPr>
          <p:cNvSpPr>
            <a:spLocks noGrp="1" noChangeArrowheads="1"/>
          </p:cNvSpPr>
          <p:nvPr>
            <p:ph type="body" sz="quarter" idx="3"/>
          </p:nvPr>
        </p:nvSpPr>
        <p:spPr bwMode="auto">
          <a:xfrm>
            <a:off x="685800" y="4343400"/>
            <a:ext cx="5486400" cy="4114800"/>
          </a:xfrm>
          <a:prstGeom prst="rect">
            <a:avLst/>
          </a:prstGeom>
          <a:noFill/>
          <a:ln w="9525">
            <a:noFill/>
            <a:miter lim="800000"/>
          </a:ln>
        </p:spPr>
        <p:txBody>
          <a:bodyPr vert="horz" wrap="square" lIns="91440" tIns="45720" rIns="91440" bIns="45720" numCol="1" anchor="ctr"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4" name="Rectangle 6">
            <a:extLst>
              <a:ext uri="{FF2B5EF4-FFF2-40B4-BE49-F238E27FC236}">
                <a16:creationId xmlns:a16="http://schemas.microsoft.com/office/drawing/2014/main" id="{3C9345A0-1DC6-4F44-8D37-F056A025FC0B}"/>
              </a:ext>
            </a:extLst>
          </p:cNvPr>
          <p:cNvSpPr>
            <a:spLocks noGrp="1" noChangeArrowheads="1"/>
          </p:cNvSpPr>
          <p:nvPr>
            <p:ph type="ftr" sz="quarter" idx="4"/>
          </p:nvPr>
        </p:nvSpPr>
        <p:spPr bwMode="auto">
          <a:xfrm>
            <a:off x="0" y="8685213"/>
            <a:ext cx="2971800" cy="457200"/>
          </a:xfrm>
          <a:prstGeom prst="rect">
            <a:avLst/>
          </a:prstGeom>
          <a:noFill/>
          <a:ln w="9525">
            <a:noFill/>
            <a:miter lim="800000"/>
          </a:ln>
        </p:spPr>
        <p:txBody>
          <a:bodyPr vert="horz" wrap="square" lIns="91440" tIns="45720" rIns="91440" bIns="45720" numCol="1" anchor="b" anchorCtr="0" compatLnSpc="1"/>
          <a:lstStyle>
            <a:lvl1pPr eaLnBrk="0" hangingPunct="0">
              <a:buFont typeface="Arial" panose="020B0604020202020204" pitchFamily="34" charset="0"/>
              <a:buNone/>
              <a:defRPr sz="1200"/>
            </a:lvl1pPr>
          </a:lstStyle>
          <a:p>
            <a:pPr>
              <a:defRPr/>
            </a:pPr>
            <a:endParaRPr lang="en-US"/>
          </a:p>
        </p:txBody>
      </p:sp>
      <p:sp>
        <p:nvSpPr>
          <p:cNvPr id="2055" name="Rectangle 7">
            <a:extLst>
              <a:ext uri="{FF2B5EF4-FFF2-40B4-BE49-F238E27FC236}">
                <a16:creationId xmlns:a16="http://schemas.microsoft.com/office/drawing/2014/main" id="{8C7FF335-CFA9-4F4C-8C75-22A75C626D8A}"/>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buFont typeface="Arial" panose="020B0604020202020204" pitchFamily="34" charset="0"/>
              <a:buNone/>
              <a:defRPr sz="1200" noProof="1">
                <a:cs typeface="+mn-ea"/>
              </a:defRPr>
            </a:lvl1pPr>
          </a:lstStyle>
          <a:p>
            <a:pPr>
              <a:defRPr/>
            </a:pPr>
            <a:fld id="{2C3666A0-17AD-3948-BF54-4204C6538DB4}" type="slidenum">
              <a:rPr lang="zh-CN" altLang="en-US"/>
              <a:pPr>
                <a:defRPr/>
              </a:pPr>
              <a:t>‹#›</a:t>
            </a:fld>
            <a:endParaRPr lang="en-US" altLang="zh-CN">
              <a:cs typeface="+mn-cs"/>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ED7FFAFC-E510-404F-BBD8-360CE2D67DB8}"/>
              </a:ext>
            </a:extLst>
          </p:cNvPr>
          <p:cNvSpPr>
            <a:spLocks noGrp="1" noChangeArrowheads="1"/>
          </p:cNvSpPr>
          <p:nvPr>
            <p:ph type="sldNum" sz="quarter" idx="5"/>
          </p:nvPr>
        </p:nvSpPr>
        <p:spPr>
          <a:xfrm>
            <a:off x="3884613" y="8685213"/>
            <a:ext cx="2971800" cy="4587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60030E4B-A0F5-044D-AC0D-C650C08B2643}" type="slidenum">
              <a:rPr lang="en-US" altLang="zh-CN" dirty="0" smtClean="0"/>
              <a:pPr>
                <a:defRPr/>
              </a:pPr>
              <a:t>61</a:t>
            </a:fld>
            <a:endParaRPr lang="en-US" altLang="zh-CN"/>
          </a:p>
        </p:txBody>
      </p:sp>
      <p:sp>
        <p:nvSpPr>
          <p:cNvPr id="77827" name="Rectangle 2">
            <a:extLst>
              <a:ext uri="{FF2B5EF4-FFF2-40B4-BE49-F238E27FC236}">
                <a16:creationId xmlns:a16="http://schemas.microsoft.com/office/drawing/2014/main" id="{20579CDA-4548-E04E-9BE9-37B4CF78EDCC}"/>
              </a:ext>
            </a:extLst>
          </p:cNvPr>
          <p:cNvSpPr>
            <a:spLocks noGrp="1" noRot="1" noChangeAspect="1" noChangeArrowheads="1" noTextEdit="1"/>
          </p:cNvSpPr>
          <p:nvPr>
            <p:ph type="sldImg" idx="4294967295"/>
          </p:nvPr>
        </p:nvSpPr>
        <p:spPr/>
      </p:sp>
      <p:sp>
        <p:nvSpPr>
          <p:cNvPr id="77828" name="Rectangle 3">
            <a:extLst>
              <a:ext uri="{FF2B5EF4-FFF2-40B4-BE49-F238E27FC236}">
                <a16:creationId xmlns:a16="http://schemas.microsoft.com/office/drawing/2014/main" id="{DCBED3E2-2AFE-DB40-8DE0-B898AFE30135}"/>
              </a:ext>
            </a:extLst>
          </p:cNvPr>
          <p:cNvSpPr>
            <a:spLocks noGrp="1" noChangeArrowheads="1"/>
          </p:cNvSpPr>
          <p:nvPr>
            <p:ph type="body" idx="4294967295"/>
          </p:nvPr>
        </p:nvSpPr>
        <p:spPr>
          <a:xfrm>
            <a:off x="914400" y="4343400"/>
            <a:ext cx="5029200" cy="4114800"/>
          </a:xfrm>
          <a:ln/>
          <a:extLst>
            <a:ext uri="{91240B29-F687-4F45-9708-019B960494DF}">
              <a14:hiddenLine xmlns:a14="http://schemas.microsoft.com/office/drawing/2010/main" w="12700">
                <a:solidFill>
                  <a:srgbClr val="000000"/>
                </a:solidFill>
                <a:miter lim="800000"/>
                <a:headEnd/>
                <a:tailEnd/>
              </a14:hiddenLine>
            </a:ext>
          </a:extLst>
        </p:spPr>
        <p:txBody>
          <a:bodyPr wrap="none"/>
          <a:lstStyle/>
          <a:p>
            <a:r>
              <a:rPr lang="en-US" altLang="zh-CN">
                <a:ea typeface="MS PGothic" panose="020B0600070205080204" pitchFamily="34" charset="-128"/>
              </a:rPr>
              <a:t>Statechart diagrams</a:t>
            </a:r>
          </a:p>
          <a:p>
            <a:pPr lvl="1"/>
            <a:r>
              <a:rPr lang="en-US" altLang="zh-CN">
                <a:ea typeface="MS PGothic" panose="020B0600070205080204" pitchFamily="34" charset="-128"/>
              </a:rPr>
              <a:t>Describe the dynamic behavior of an individual object  (essentially a finite state automaton)</a:t>
            </a:r>
          </a:p>
          <a:p>
            <a:r>
              <a:rPr lang="en-US" altLang="zh-CN">
                <a:ea typeface="MS PGothic" panose="020B0600070205080204" pitchFamily="34" charset="-128"/>
              </a:rPr>
              <a:t>Activity Diagrams</a:t>
            </a:r>
          </a:p>
          <a:p>
            <a:pPr lvl="1"/>
            <a:r>
              <a:rPr lang="en-US" altLang="zh-CN">
                <a:ea typeface="MS PGothic" panose="020B0600070205080204" pitchFamily="34" charset="-128"/>
              </a:rPr>
              <a:t>Model the dynamic behavior of a system, in particular the  workflow (essentially a flowchart)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91889016-C54E-6742-A68E-55FE101270D9}"/>
              </a:ext>
            </a:extLst>
          </p:cNvPr>
          <p:cNvSpPr>
            <a:spLocks noGrp="1" noChangeArrowheads="1"/>
          </p:cNvSpPr>
          <p:nvPr>
            <p:ph type="sldNum" sz="quarter" idx="5"/>
          </p:nvPr>
        </p:nvSpPr>
        <p:spPr>
          <a:xfrm>
            <a:off x="3884613" y="8685213"/>
            <a:ext cx="2971800" cy="4587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1725155A-2341-254A-B67B-368943944C17}" type="slidenum">
              <a:rPr lang="en-US" altLang="zh-CN" dirty="0" smtClean="0"/>
              <a:pPr>
                <a:defRPr/>
              </a:pPr>
              <a:t>63</a:t>
            </a:fld>
            <a:endParaRPr lang="en-US" altLang="zh-CN"/>
          </a:p>
        </p:txBody>
      </p:sp>
      <p:sp>
        <p:nvSpPr>
          <p:cNvPr id="80899" name="Rectangle 2">
            <a:extLst>
              <a:ext uri="{FF2B5EF4-FFF2-40B4-BE49-F238E27FC236}">
                <a16:creationId xmlns:a16="http://schemas.microsoft.com/office/drawing/2014/main" id="{959DEB6F-666F-9F4E-B25C-76A7DC29799B}"/>
              </a:ext>
            </a:extLst>
          </p:cNvPr>
          <p:cNvSpPr>
            <a:spLocks noGrp="1" noRot="1" noChangeAspect="1" noChangeArrowheads="1" noTextEdit="1"/>
          </p:cNvSpPr>
          <p:nvPr>
            <p:ph type="sldImg" idx="4294967295"/>
          </p:nvPr>
        </p:nvSpPr>
        <p:spPr/>
      </p:sp>
      <p:sp>
        <p:nvSpPr>
          <p:cNvPr id="80900" name="Rectangle 3">
            <a:extLst>
              <a:ext uri="{FF2B5EF4-FFF2-40B4-BE49-F238E27FC236}">
                <a16:creationId xmlns:a16="http://schemas.microsoft.com/office/drawing/2014/main" id="{FA030BA6-31A8-8045-9292-6D3A3E5D452F}"/>
              </a:ext>
            </a:extLst>
          </p:cNvPr>
          <p:cNvSpPr>
            <a:spLocks noGrp="1" noChangeArrowheads="1"/>
          </p:cNvSpPr>
          <p:nvPr>
            <p:ph type="body" idx="4294967295"/>
          </p:nvPr>
        </p:nvSpPr>
        <p:spPr>
          <a:xfrm>
            <a:off x="914400" y="4343400"/>
            <a:ext cx="5029200" cy="4114800"/>
          </a:xfrm>
          <a:ln/>
          <a:extLst>
            <a:ext uri="{91240B29-F687-4F45-9708-019B960494DF}">
              <a14:hiddenLine xmlns:a14="http://schemas.microsoft.com/office/drawing/2010/main" w="12700">
                <a:solidFill>
                  <a:srgbClr val="000000"/>
                </a:solidFill>
                <a:miter lim="800000"/>
                <a:headEnd/>
                <a:tailEnd/>
              </a14:hiddenLine>
            </a:ext>
          </a:extLst>
        </p:spPr>
        <p:txBody>
          <a:bodyPr wrap="none"/>
          <a:lstStyle/>
          <a:p>
            <a:endParaRPr lang="zh-CN" altLang="zh-CN">
              <a:ea typeface="MS PGothic"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F8669258-BCA4-DC46-92D2-4F30E8082A98}"/>
              </a:ext>
            </a:extLst>
          </p:cNvPr>
          <p:cNvSpPr>
            <a:spLocks noGrp="1" noChangeArrowheads="1"/>
          </p:cNvSpPr>
          <p:nvPr>
            <p:ph type="sldNum" sz="quarter" idx="5"/>
          </p:nvPr>
        </p:nvSpPr>
        <p:spPr>
          <a:xfrm>
            <a:off x="3884613" y="8685213"/>
            <a:ext cx="2971800" cy="4587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6C7CB093-BA09-744A-873B-0AD211117C0D}" type="slidenum">
              <a:rPr lang="en-US" altLang="zh-CN" dirty="0" smtClean="0"/>
              <a:pPr>
                <a:defRPr/>
              </a:pPr>
              <a:t>64</a:t>
            </a:fld>
            <a:endParaRPr lang="en-US" altLang="zh-CN"/>
          </a:p>
        </p:txBody>
      </p:sp>
      <p:sp>
        <p:nvSpPr>
          <p:cNvPr id="82947" name="Rectangle 2">
            <a:extLst>
              <a:ext uri="{FF2B5EF4-FFF2-40B4-BE49-F238E27FC236}">
                <a16:creationId xmlns:a16="http://schemas.microsoft.com/office/drawing/2014/main" id="{710681BF-19AD-424C-A325-D96F55F795EB}"/>
              </a:ext>
            </a:extLst>
          </p:cNvPr>
          <p:cNvSpPr>
            <a:spLocks noGrp="1" noRot="1" noChangeAspect="1" noChangeArrowheads="1" noTextEdit="1"/>
          </p:cNvSpPr>
          <p:nvPr>
            <p:ph type="sldImg" idx="4294967295"/>
          </p:nvPr>
        </p:nvSpPr>
        <p:spPr/>
      </p:sp>
      <p:sp>
        <p:nvSpPr>
          <p:cNvPr id="82948" name="Rectangle 3">
            <a:extLst>
              <a:ext uri="{FF2B5EF4-FFF2-40B4-BE49-F238E27FC236}">
                <a16:creationId xmlns:a16="http://schemas.microsoft.com/office/drawing/2014/main" id="{8B202015-EFB3-9A43-BFBE-19F4F6BBDE89}"/>
              </a:ext>
            </a:extLst>
          </p:cNvPr>
          <p:cNvSpPr>
            <a:spLocks noGrp="1" noChangeArrowheads="1"/>
          </p:cNvSpPr>
          <p:nvPr>
            <p:ph type="body" idx="4294967295"/>
          </p:nvPr>
        </p:nvSpPr>
        <p:spPr>
          <a:xfrm>
            <a:off x="914400" y="4343400"/>
            <a:ext cx="5029200" cy="4114800"/>
          </a:xfrm>
          <a:ln/>
          <a:extLst>
            <a:ext uri="{91240B29-F687-4F45-9708-019B960494DF}">
              <a14:hiddenLine xmlns:a14="http://schemas.microsoft.com/office/drawing/2010/main" w="12700">
                <a:solidFill>
                  <a:srgbClr val="000000"/>
                </a:solidFill>
                <a:miter lim="800000"/>
                <a:headEnd/>
                <a:tailEnd/>
              </a14:hiddenLine>
            </a:ext>
          </a:extLst>
        </p:spPr>
        <p:txBody>
          <a:bodyPr wrap="none"/>
          <a:lstStyle/>
          <a:p>
            <a:endParaRPr lang="zh-CN" altLang="zh-CN">
              <a:ea typeface="MS PGothic"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CD42121E-B56F-5448-851B-1E1EAAB577AF}"/>
              </a:ext>
            </a:extLst>
          </p:cNvPr>
          <p:cNvSpPr>
            <a:spLocks noGrp="1" noChangeArrowheads="1"/>
          </p:cNvSpPr>
          <p:nvPr>
            <p:ph type="sldNum" sz="quarter" idx="5"/>
          </p:nvPr>
        </p:nvSpPr>
        <p:spPr>
          <a:xfrm>
            <a:off x="3884613" y="8685213"/>
            <a:ext cx="2971800" cy="4587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F3903508-B994-9F49-90E7-9D65CDCF8C02}" type="slidenum">
              <a:rPr lang="en-US" altLang="zh-CN" dirty="0" smtClean="0"/>
              <a:pPr>
                <a:defRPr/>
              </a:pPr>
              <a:t>65</a:t>
            </a:fld>
            <a:endParaRPr lang="en-US" altLang="zh-CN"/>
          </a:p>
        </p:txBody>
      </p:sp>
      <p:sp>
        <p:nvSpPr>
          <p:cNvPr id="84995" name="Rectangle 2">
            <a:extLst>
              <a:ext uri="{FF2B5EF4-FFF2-40B4-BE49-F238E27FC236}">
                <a16:creationId xmlns:a16="http://schemas.microsoft.com/office/drawing/2014/main" id="{141C5B06-799B-BD45-A015-332B43B68A4B}"/>
              </a:ext>
            </a:extLst>
          </p:cNvPr>
          <p:cNvSpPr>
            <a:spLocks noGrp="1" noRot="1" noChangeAspect="1" noChangeArrowheads="1" noTextEdit="1"/>
          </p:cNvSpPr>
          <p:nvPr>
            <p:ph type="sldImg" idx="4294967295"/>
          </p:nvPr>
        </p:nvSpPr>
        <p:spPr/>
      </p:sp>
      <p:sp>
        <p:nvSpPr>
          <p:cNvPr id="84996" name="Rectangle 3">
            <a:extLst>
              <a:ext uri="{FF2B5EF4-FFF2-40B4-BE49-F238E27FC236}">
                <a16:creationId xmlns:a16="http://schemas.microsoft.com/office/drawing/2014/main" id="{18E57263-8D7D-CD4B-ACE6-4D23A3850218}"/>
              </a:ext>
            </a:extLst>
          </p:cNvPr>
          <p:cNvSpPr>
            <a:spLocks noGrp="1" noChangeArrowheads="1"/>
          </p:cNvSpPr>
          <p:nvPr>
            <p:ph type="body" idx="4294967295"/>
          </p:nvPr>
        </p:nvSpPr>
        <p:spPr>
          <a:xfrm>
            <a:off x="914400" y="4343400"/>
            <a:ext cx="5029200" cy="4114800"/>
          </a:xfrm>
          <a:ln/>
          <a:extLst>
            <a:ext uri="{91240B29-F687-4F45-9708-019B960494DF}">
              <a14:hiddenLine xmlns:a14="http://schemas.microsoft.com/office/drawing/2010/main" w="12700">
                <a:solidFill>
                  <a:srgbClr val="000000"/>
                </a:solidFill>
                <a:miter lim="800000"/>
                <a:headEnd/>
                <a:tailEnd/>
              </a14:hiddenLine>
            </a:ext>
          </a:extLst>
        </p:spPr>
        <p:txBody>
          <a:bodyPr wrap="none"/>
          <a:lstStyle/>
          <a:p>
            <a:endParaRPr lang="zh-CN" altLang="zh-CN">
              <a:ea typeface="MS PGothic"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B7D7B4E3-D9A6-494A-906B-D2F84C6DB51A}"/>
              </a:ext>
            </a:extLst>
          </p:cNvPr>
          <p:cNvSpPr>
            <a:spLocks noGrp="1" noChangeArrowheads="1"/>
          </p:cNvSpPr>
          <p:nvPr>
            <p:ph type="sldNum" sz="quarter" idx="5"/>
          </p:nvPr>
        </p:nvSpPr>
        <p:spPr>
          <a:xfrm>
            <a:off x="3884613" y="8685213"/>
            <a:ext cx="2971800" cy="4587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7DC64D8F-542D-6F4B-A5CF-5DD6DB721006}" type="slidenum">
              <a:rPr lang="en-US" altLang="zh-CN" dirty="0" smtClean="0"/>
              <a:pPr>
                <a:defRPr/>
              </a:pPr>
              <a:t>66</a:t>
            </a:fld>
            <a:endParaRPr lang="en-US" altLang="zh-CN"/>
          </a:p>
        </p:txBody>
      </p:sp>
      <p:sp>
        <p:nvSpPr>
          <p:cNvPr id="87043" name="Rectangle 2">
            <a:extLst>
              <a:ext uri="{FF2B5EF4-FFF2-40B4-BE49-F238E27FC236}">
                <a16:creationId xmlns:a16="http://schemas.microsoft.com/office/drawing/2014/main" id="{107F32DC-D190-C547-9054-5817980597F3}"/>
              </a:ext>
            </a:extLst>
          </p:cNvPr>
          <p:cNvSpPr>
            <a:spLocks noGrp="1" noRot="1" noChangeAspect="1" noChangeArrowheads="1" noTextEdit="1"/>
          </p:cNvSpPr>
          <p:nvPr>
            <p:ph type="sldImg" idx="4294967295"/>
          </p:nvPr>
        </p:nvSpPr>
        <p:spPr/>
      </p:sp>
      <p:sp>
        <p:nvSpPr>
          <p:cNvPr id="87044" name="Rectangle 3">
            <a:extLst>
              <a:ext uri="{FF2B5EF4-FFF2-40B4-BE49-F238E27FC236}">
                <a16:creationId xmlns:a16="http://schemas.microsoft.com/office/drawing/2014/main" id="{476903F4-22F9-4048-93ED-D73EBFA4539A}"/>
              </a:ext>
            </a:extLst>
          </p:cNvPr>
          <p:cNvSpPr>
            <a:spLocks noGrp="1" noChangeArrowheads="1"/>
          </p:cNvSpPr>
          <p:nvPr>
            <p:ph type="body" idx="4294967295"/>
          </p:nvPr>
        </p:nvSpPr>
        <p:spPr>
          <a:xfrm>
            <a:off x="914400" y="4343400"/>
            <a:ext cx="5029200" cy="4114800"/>
          </a:xfrm>
          <a:ln/>
          <a:extLst>
            <a:ext uri="{91240B29-F687-4F45-9708-019B960494DF}">
              <a14:hiddenLine xmlns:a14="http://schemas.microsoft.com/office/drawing/2010/main" w="12700">
                <a:solidFill>
                  <a:srgbClr val="000000"/>
                </a:solidFill>
                <a:miter lim="800000"/>
                <a:headEnd/>
                <a:tailEnd/>
              </a14:hiddenLine>
            </a:ext>
          </a:extLst>
        </p:spPr>
        <p:txBody>
          <a:bodyPr wrap="none"/>
          <a:lstStyle/>
          <a:p>
            <a:r>
              <a:rPr lang="en-US" altLang="zh-CN" sz="2400">
                <a:latin typeface="Helvetica" pitchFamily="2" charset="0"/>
                <a:ea typeface="MS PGothic" panose="020B0600070205080204" pitchFamily="34" charset="-128"/>
              </a:rPr>
              <a:t>Represent behavior of single objects  with interesting dynamic behavior in terms of states and transitions</a:t>
            </a:r>
          </a:p>
          <a:p>
            <a:r>
              <a:rPr lang="en-US" altLang="zh-CN" sz="2400">
                <a:latin typeface="Helvetica" pitchFamily="2" charset="0"/>
                <a:ea typeface="MS PGothic" panose="020B0600070205080204" pitchFamily="34" charset="-128"/>
              </a:rPr>
              <a:t>The behavior of the single object Watch, for example, has several different interesting states, BlinkHours, BlinkMinutes, BlinkSeconds,</a:t>
            </a:r>
          </a:p>
          <a:p>
            <a:r>
              <a:rPr lang="en-US" altLang="zh-CN" sz="2400">
                <a:latin typeface="Helvetica" pitchFamily="2" charset="0"/>
                <a:ea typeface="MS PGothic" panose="020B0600070205080204" pitchFamily="34" charset="-128"/>
              </a:rPr>
              <a:t>Because in each state pressing a button or two yields a different result.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a:extLst>
              <a:ext uri="{FF2B5EF4-FFF2-40B4-BE49-F238E27FC236}">
                <a16:creationId xmlns:a16="http://schemas.microsoft.com/office/drawing/2014/main" id="{7DC04F7F-E207-1B4A-BECD-276A27BF3EC2}"/>
              </a:ext>
            </a:extLst>
          </p:cNvPr>
          <p:cNvSpPr>
            <a:spLocks noGrp="1" noRot="1" noChangeAspect="1" noChangeArrowheads="1" noTextEdit="1"/>
          </p:cNvSpPr>
          <p:nvPr>
            <p:ph type="sldImg" idx="4294967295"/>
          </p:nvPr>
        </p:nvSpPr>
        <p:spPr/>
      </p:sp>
      <p:sp>
        <p:nvSpPr>
          <p:cNvPr id="97283" name="文本占位符 2">
            <a:extLst>
              <a:ext uri="{FF2B5EF4-FFF2-40B4-BE49-F238E27FC236}">
                <a16:creationId xmlns:a16="http://schemas.microsoft.com/office/drawing/2014/main" id="{5B0D1D52-FB43-7249-8B69-1A3B86988229}"/>
              </a:ext>
            </a:extLst>
          </p:cNvPr>
          <p:cNvSpPr>
            <a:spLocks noGrp="1" noChangeArrowheads="1"/>
          </p:cNvSpPr>
          <p:nvPr>
            <p:ph type="body" idx="4294967295"/>
          </p:nvPr>
        </p:nvSpPr>
        <p:spPr/>
        <p:txBody>
          <a:bodyPr anchor="t"/>
          <a:lstStyle/>
          <a:p>
            <a:r>
              <a:rPr lang="zh-CN" altLang="en-US"/>
              <a:t>Figure 3-2 shows a simple class diagram for a PBX telephone system. We see that Telephones associate with Lines, which in turn associate with Connections and Call Routers. The lower part of the figure shows the statechart for the relatively simple class Telephone.</a:t>
            </a:r>
          </a:p>
        </p:txBody>
      </p:sp>
      <p:sp>
        <p:nvSpPr>
          <p:cNvPr id="84995" name="灯片编号占位符 3">
            <a:extLst>
              <a:ext uri="{FF2B5EF4-FFF2-40B4-BE49-F238E27FC236}">
                <a16:creationId xmlns:a16="http://schemas.microsoft.com/office/drawing/2014/main" id="{8AA46C64-7236-2C4A-A027-A731F0B21B4B}"/>
              </a:ext>
            </a:extLst>
          </p:cNvPr>
          <p:cNvSpPr>
            <a:spLocks noGrp="1" noChangeArrowheads="1"/>
          </p:cNvSpPr>
          <p:nvPr>
            <p:ph type="sldNum" sz="quarter" idx="5"/>
          </p:nvPr>
        </p:nvSpPr>
        <p:spPr>
          <a:xfrm>
            <a:off x="3884613" y="8685213"/>
            <a:ext cx="2971800" cy="4587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AEB326F7-4CEC-4644-BDD7-168BDA97E8C8}" type="slidenum">
              <a:rPr lang="zh-CN" altLang="en-US" dirty="0" smtClean="0"/>
              <a:pPr>
                <a:defRPr/>
              </a:pPr>
              <a:t>75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a:extLst>
              <a:ext uri="{FF2B5EF4-FFF2-40B4-BE49-F238E27FC236}">
                <a16:creationId xmlns:a16="http://schemas.microsoft.com/office/drawing/2014/main" id="{9C2F3AF0-D78D-4244-A55B-89FBAEA45E82}"/>
              </a:ext>
            </a:extLst>
          </p:cNvPr>
          <p:cNvSpPr>
            <a:spLocks noGrp="1" noRot="1" noChangeAspect="1" noTextEdit="1"/>
          </p:cNvSpPr>
          <p:nvPr>
            <p:ph type="sldImg"/>
          </p:nvPr>
        </p:nvSpPr>
        <p:spPr/>
      </p:sp>
      <p:sp>
        <p:nvSpPr>
          <p:cNvPr id="100355" name="备注占位符 2">
            <a:extLst>
              <a:ext uri="{FF2B5EF4-FFF2-40B4-BE49-F238E27FC236}">
                <a16:creationId xmlns:a16="http://schemas.microsoft.com/office/drawing/2014/main" id="{031BCB53-9EFC-1A44-BDED-69429C044A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灯片编号占位符 3">
            <a:extLst>
              <a:ext uri="{FF2B5EF4-FFF2-40B4-BE49-F238E27FC236}">
                <a16:creationId xmlns:a16="http://schemas.microsoft.com/office/drawing/2014/main" id="{F6AAE161-8C59-F94C-9920-0B63FCD0A000}"/>
              </a:ext>
            </a:extLst>
          </p:cNvPr>
          <p:cNvSpPr>
            <a:spLocks noGrp="1"/>
          </p:cNvSpPr>
          <p:nvPr>
            <p:ph type="sldNum" sz="quarter" idx="5"/>
          </p:nvPr>
        </p:nvSpPr>
        <p:spPr/>
        <p:txBody>
          <a:bodyPr/>
          <a:lstStyle/>
          <a:p>
            <a:pPr>
              <a:defRPr/>
            </a:pPr>
            <a:fld id="{2D0556C4-32A0-604D-908F-F8DEA3548276}" type="slidenum">
              <a:rPr lang="zh-CN" altLang="en-US" smtClean="0"/>
              <a:pPr>
                <a:defRPr/>
              </a:pPr>
              <a:t>77</a:t>
            </a:fld>
            <a:endParaRPr lang="en-US" altLang="zh-CN">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a:extLst>
              <a:ext uri="{FF2B5EF4-FFF2-40B4-BE49-F238E27FC236}">
                <a16:creationId xmlns:a16="http://schemas.microsoft.com/office/drawing/2014/main" id="{B03E03F1-7A4D-A147-80FC-161CFB0CABE7}"/>
              </a:ext>
            </a:extLst>
          </p:cNvPr>
          <p:cNvSpPr>
            <a:spLocks noGrp="1" noRot="1" noChangeAspect="1" noChangeArrowheads="1" noTextEdit="1"/>
          </p:cNvSpPr>
          <p:nvPr>
            <p:ph type="sldImg" idx="4294967295"/>
          </p:nvPr>
        </p:nvSpPr>
        <p:spPr/>
      </p:sp>
      <p:sp>
        <p:nvSpPr>
          <p:cNvPr id="104451" name="文本占位符 2">
            <a:extLst>
              <a:ext uri="{FF2B5EF4-FFF2-40B4-BE49-F238E27FC236}">
                <a16:creationId xmlns:a16="http://schemas.microsoft.com/office/drawing/2014/main" id="{5A6E4464-4643-384A-9967-8AD6BE8620C3}"/>
              </a:ext>
            </a:extLst>
          </p:cNvPr>
          <p:cNvSpPr>
            <a:spLocks noGrp="1" noChangeArrowheads="1"/>
          </p:cNvSpPr>
          <p:nvPr>
            <p:ph type="body" idx="4294967295"/>
          </p:nvPr>
        </p:nvSpPr>
        <p:spPr/>
        <p:txBody>
          <a:bodyPr anchor="t"/>
          <a:lstStyle/>
          <a:p>
            <a:r>
              <a:rPr lang="zh-CN" altLang="en-US"/>
              <a:t>Figure 3-2 shows a simple class diagram for a PBX telephone system. We see that Telephones associate with Lines, which in turn associate with Connections and Call Routers. The lower part of the figure shows the statechart for the relatively simple class Telephone.</a:t>
            </a:r>
          </a:p>
        </p:txBody>
      </p:sp>
      <p:sp>
        <p:nvSpPr>
          <p:cNvPr id="91139" name="灯片编号占位符 3">
            <a:extLst>
              <a:ext uri="{FF2B5EF4-FFF2-40B4-BE49-F238E27FC236}">
                <a16:creationId xmlns:a16="http://schemas.microsoft.com/office/drawing/2014/main" id="{27464D50-D59A-254E-9B8B-3F5D24F4754D}"/>
              </a:ext>
            </a:extLst>
          </p:cNvPr>
          <p:cNvSpPr>
            <a:spLocks noGrp="1" noChangeArrowheads="1"/>
          </p:cNvSpPr>
          <p:nvPr>
            <p:ph type="sldNum" sz="quarter" idx="5"/>
          </p:nvPr>
        </p:nvSpPr>
        <p:spPr>
          <a:xfrm>
            <a:off x="3884613" y="8685213"/>
            <a:ext cx="2971800" cy="4587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4215F691-4231-2546-BDBD-B9D3F25B99A5}" type="slidenum">
              <a:rPr lang="zh-CN" altLang="en-US" dirty="0" smtClean="0"/>
              <a:pPr>
                <a:defRPr/>
              </a:pPr>
              <a:t>80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3AD89AB2-EEDB-E94E-A7BD-1BEFFAFEAE2D}"/>
              </a:ext>
            </a:extLst>
          </p:cNvPr>
          <p:cNvSpPr>
            <a:spLocks noGrp="1" noChangeArrowheads="1"/>
          </p:cNvSpPr>
          <p:nvPr>
            <p:ph type="dt" sz="half" idx="10"/>
          </p:nvPr>
        </p:nvSpPr>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C8758EB7-8991-6C4C-9441-430764036391}"/>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F6C35E7-5FE2-4845-8EA2-9E524F853272}"/>
              </a:ext>
            </a:extLst>
          </p:cNvPr>
          <p:cNvSpPr>
            <a:spLocks noGrp="1" noChangeArrowheads="1"/>
          </p:cNvSpPr>
          <p:nvPr>
            <p:ph type="sldNum" sz="quarter" idx="12"/>
          </p:nvPr>
        </p:nvSpPr>
        <p:spPr/>
        <p:txBody>
          <a:bodyPr/>
          <a:lstStyle>
            <a:lvl1pPr>
              <a:defRPr/>
            </a:lvl1pPr>
          </a:lstStyle>
          <a:p>
            <a:pPr>
              <a:defRPr/>
            </a:pPr>
            <a:fld id="{0C881503-1D72-4E41-BE32-B68F64E9E91D}" type="slidenum">
              <a:rPr lang="zh-CN" altLang="en-US"/>
              <a:pPr>
                <a:defRPr/>
              </a:pPr>
              <a:t>‹#›</a:t>
            </a:fld>
            <a:endParaRPr lang="en-US" altLang="zh-CN"/>
          </a:p>
        </p:txBody>
      </p:sp>
    </p:spTree>
    <p:extLst>
      <p:ext uri="{BB962C8B-B14F-4D97-AF65-F5344CB8AC3E}">
        <p14:creationId xmlns:p14="http://schemas.microsoft.com/office/powerpoint/2010/main" val="301591969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CF72B7DF-76D6-C844-8923-49F7E12696D1}"/>
              </a:ext>
            </a:extLst>
          </p:cNvPr>
          <p:cNvSpPr>
            <a:spLocks noGrp="1" noChangeArrowheads="1"/>
          </p:cNvSpPr>
          <p:nvPr>
            <p:ph type="dt" sz="half" idx="10"/>
          </p:nvPr>
        </p:nvSpPr>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DCE16843-6D2A-DF41-AEEB-6EFFAF2B18A8}"/>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6C6EED9-4750-BE49-BDAC-6D437E5A951E}"/>
              </a:ext>
            </a:extLst>
          </p:cNvPr>
          <p:cNvSpPr>
            <a:spLocks noGrp="1" noChangeArrowheads="1"/>
          </p:cNvSpPr>
          <p:nvPr>
            <p:ph type="sldNum" sz="quarter" idx="12"/>
          </p:nvPr>
        </p:nvSpPr>
        <p:spPr/>
        <p:txBody>
          <a:bodyPr/>
          <a:lstStyle>
            <a:lvl1pPr>
              <a:defRPr/>
            </a:lvl1pPr>
          </a:lstStyle>
          <a:p>
            <a:pPr>
              <a:defRPr/>
            </a:pPr>
            <a:fld id="{7201B244-253C-AC43-8243-5DACDF37FE69}" type="slidenum">
              <a:rPr lang="zh-CN" altLang="en-US"/>
              <a:pPr>
                <a:defRPr/>
              </a:pPr>
              <a:t>‹#›</a:t>
            </a:fld>
            <a:endParaRPr lang="en-US" altLang="zh-CN"/>
          </a:p>
        </p:txBody>
      </p:sp>
    </p:spTree>
    <p:extLst>
      <p:ext uri="{BB962C8B-B14F-4D97-AF65-F5344CB8AC3E}">
        <p14:creationId xmlns:p14="http://schemas.microsoft.com/office/powerpoint/2010/main" val="408310504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73895147-0457-8149-8271-3D2D2DD63567}"/>
              </a:ext>
            </a:extLst>
          </p:cNvPr>
          <p:cNvSpPr>
            <a:spLocks noGrp="1" noChangeArrowheads="1"/>
          </p:cNvSpPr>
          <p:nvPr>
            <p:ph type="dt" sz="half" idx="10"/>
          </p:nvPr>
        </p:nvSpPr>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CEF01AC3-D55F-6042-98CF-773238EA9D8D}"/>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4F5BCE-2EB3-1B4C-8F20-8CC6108D2A50}"/>
              </a:ext>
            </a:extLst>
          </p:cNvPr>
          <p:cNvSpPr>
            <a:spLocks noGrp="1" noChangeArrowheads="1"/>
          </p:cNvSpPr>
          <p:nvPr>
            <p:ph type="sldNum" sz="quarter" idx="12"/>
          </p:nvPr>
        </p:nvSpPr>
        <p:spPr/>
        <p:txBody>
          <a:bodyPr/>
          <a:lstStyle>
            <a:lvl1pPr>
              <a:defRPr/>
            </a:lvl1pPr>
          </a:lstStyle>
          <a:p>
            <a:pPr>
              <a:defRPr/>
            </a:pPr>
            <a:fld id="{C6E01678-B34E-D140-870F-5B8F191E9834}" type="slidenum">
              <a:rPr lang="zh-CN" altLang="en-US"/>
              <a:pPr>
                <a:defRPr/>
              </a:pPr>
              <a:t>‹#›</a:t>
            </a:fld>
            <a:endParaRPr lang="en-US" altLang="zh-CN"/>
          </a:p>
        </p:txBody>
      </p:sp>
    </p:spTree>
    <p:extLst>
      <p:ext uri="{BB962C8B-B14F-4D97-AF65-F5344CB8AC3E}">
        <p14:creationId xmlns:p14="http://schemas.microsoft.com/office/powerpoint/2010/main" val="39285122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D8ACED8D-02BC-A84E-910C-5DFD61DF008A}"/>
              </a:ext>
            </a:extLst>
          </p:cNvPr>
          <p:cNvSpPr>
            <a:spLocks noGrp="1" noChangeArrowheads="1"/>
          </p:cNvSpPr>
          <p:nvPr>
            <p:ph type="dt" sz="half" idx="10"/>
          </p:nvPr>
        </p:nvSpPr>
        <p:spPr/>
        <p:txBody>
          <a:bodyPr/>
          <a:lstStyle>
            <a:lvl1pPr>
              <a:defRPr/>
            </a:lvl1pPr>
          </a:lstStyle>
          <a:p>
            <a:pPr>
              <a:defRPr/>
            </a:pPr>
            <a:endParaRPr lang="zh-CN" altLang="en-US"/>
          </a:p>
        </p:txBody>
      </p:sp>
      <p:sp>
        <p:nvSpPr>
          <p:cNvPr id="6" name="Rectangle 5">
            <a:extLst>
              <a:ext uri="{FF2B5EF4-FFF2-40B4-BE49-F238E27FC236}">
                <a16:creationId xmlns:a16="http://schemas.microsoft.com/office/drawing/2014/main" id="{341649DE-A121-D94C-960D-B0C4D213E5F5}"/>
              </a:ext>
            </a:extLst>
          </p:cNvPr>
          <p:cNvSpPr>
            <a:spLocks noGrp="1" noChangeArrowheads="1"/>
          </p:cNvSpPr>
          <p:nvPr>
            <p:ph type="ftr" sz="quarter" idx="11"/>
          </p:nvPr>
        </p:nvSpPr>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41248CE-451E-BB41-8A77-58E932A7E0F1}"/>
              </a:ext>
            </a:extLst>
          </p:cNvPr>
          <p:cNvSpPr>
            <a:spLocks noGrp="1" noChangeArrowheads="1"/>
          </p:cNvSpPr>
          <p:nvPr>
            <p:ph type="sldNum" sz="quarter" idx="12"/>
          </p:nvPr>
        </p:nvSpPr>
        <p:spPr/>
        <p:txBody>
          <a:bodyPr/>
          <a:lstStyle>
            <a:lvl1pPr>
              <a:defRPr/>
            </a:lvl1pPr>
          </a:lstStyle>
          <a:p>
            <a:pPr>
              <a:defRPr/>
            </a:pPr>
            <a:fld id="{6C3837B7-F771-F047-B722-9C4E19989488}" type="slidenum">
              <a:rPr lang="zh-CN" altLang="en-US"/>
              <a:pPr>
                <a:defRPr/>
              </a:pPr>
              <a:t>‹#›</a:t>
            </a:fld>
            <a:endParaRPr lang="en-US" altLang="zh-CN"/>
          </a:p>
        </p:txBody>
      </p:sp>
    </p:spTree>
    <p:extLst>
      <p:ext uri="{BB962C8B-B14F-4D97-AF65-F5344CB8AC3E}">
        <p14:creationId xmlns:p14="http://schemas.microsoft.com/office/powerpoint/2010/main" val="267830736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24EFA9A0-A843-6945-B1C0-16EED6E92590}"/>
              </a:ext>
            </a:extLst>
          </p:cNvPr>
          <p:cNvSpPr>
            <a:spLocks noGrp="1" noChangeArrowheads="1"/>
          </p:cNvSpPr>
          <p:nvPr>
            <p:ph type="dt" sz="half" idx="10"/>
          </p:nvPr>
        </p:nvSpPr>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79D4528A-403F-7D40-A2A8-2C2F794E3866}"/>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4E2D836-A91D-5C48-8A4E-2CB7A65AE156}"/>
              </a:ext>
            </a:extLst>
          </p:cNvPr>
          <p:cNvSpPr>
            <a:spLocks noGrp="1" noChangeArrowheads="1"/>
          </p:cNvSpPr>
          <p:nvPr>
            <p:ph type="sldNum" sz="quarter" idx="12"/>
          </p:nvPr>
        </p:nvSpPr>
        <p:spPr/>
        <p:txBody>
          <a:bodyPr/>
          <a:lstStyle>
            <a:lvl1pPr>
              <a:defRPr/>
            </a:lvl1pPr>
          </a:lstStyle>
          <a:p>
            <a:pPr>
              <a:defRPr/>
            </a:pPr>
            <a:fld id="{31ADE673-5D33-E545-AEFC-223A49643178}" type="slidenum">
              <a:rPr lang="zh-CN" altLang="en-US"/>
              <a:pPr>
                <a:defRPr/>
              </a:pPr>
              <a:t>‹#›</a:t>
            </a:fld>
            <a:endParaRPr lang="en-US" altLang="zh-CN"/>
          </a:p>
        </p:txBody>
      </p:sp>
    </p:spTree>
    <p:extLst>
      <p:ext uri="{BB962C8B-B14F-4D97-AF65-F5344CB8AC3E}">
        <p14:creationId xmlns:p14="http://schemas.microsoft.com/office/powerpoint/2010/main" val="364005679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564981C8-0461-B545-BDCE-6A6A40861D1C}"/>
              </a:ext>
            </a:extLst>
          </p:cNvPr>
          <p:cNvSpPr>
            <a:spLocks noGrp="1" noChangeArrowheads="1"/>
          </p:cNvSpPr>
          <p:nvPr>
            <p:ph type="dt" sz="half" idx="10"/>
          </p:nvPr>
        </p:nvSpPr>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BBAB2D36-FDEC-F347-B08E-0EE9A508BB09}"/>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9FB101E-82AB-3F4E-A596-45B2A6851B06}"/>
              </a:ext>
            </a:extLst>
          </p:cNvPr>
          <p:cNvSpPr>
            <a:spLocks noGrp="1" noChangeArrowheads="1"/>
          </p:cNvSpPr>
          <p:nvPr>
            <p:ph type="sldNum" sz="quarter" idx="12"/>
          </p:nvPr>
        </p:nvSpPr>
        <p:spPr/>
        <p:txBody>
          <a:bodyPr/>
          <a:lstStyle>
            <a:lvl1pPr>
              <a:defRPr/>
            </a:lvl1pPr>
          </a:lstStyle>
          <a:p>
            <a:pPr>
              <a:defRPr/>
            </a:pPr>
            <a:fld id="{F70E996B-102B-5349-A01A-A31841FD0A77}" type="slidenum">
              <a:rPr lang="zh-CN" altLang="en-US"/>
              <a:pPr>
                <a:defRPr/>
              </a:pPr>
              <a:t>‹#›</a:t>
            </a:fld>
            <a:endParaRPr lang="en-US" altLang="zh-CN"/>
          </a:p>
        </p:txBody>
      </p:sp>
    </p:spTree>
    <p:extLst>
      <p:ext uri="{BB962C8B-B14F-4D97-AF65-F5344CB8AC3E}">
        <p14:creationId xmlns:p14="http://schemas.microsoft.com/office/powerpoint/2010/main" val="367501485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6085EE9B-F182-304A-BC0D-60928218590B}"/>
              </a:ext>
            </a:extLst>
          </p:cNvPr>
          <p:cNvSpPr>
            <a:spLocks noGrp="1" noChangeArrowheads="1"/>
          </p:cNvSpPr>
          <p:nvPr>
            <p:ph type="dt" sz="half" idx="10"/>
          </p:nvPr>
        </p:nvSpPr>
        <p:spPr/>
        <p:txBody>
          <a:bodyPr/>
          <a:lstStyle>
            <a:lvl1pPr>
              <a:defRPr/>
            </a:lvl1pPr>
          </a:lstStyle>
          <a:p>
            <a:pPr>
              <a:defRPr/>
            </a:pPr>
            <a:endParaRPr lang="zh-CN" altLang="en-US"/>
          </a:p>
        </p:txBody>
      </p:sp>
      <p:sp>
        <p:nvSpPr>
          <p:cNvPr id="6" name="Rectangle 5">
            <a:extLst>
              <a:ext uri="{FF2B5EF4-FFF2-40B4-BE49-F238E27FC236}">
                <a16:creationId xmlns:a16="http://schemas.microsoft.com/office/drawing/2014/main" id="{97120D94-4333-8E45-A1C2-C983236B4290}"/>
              </a:ext>
            </a:extLst>
          </p:cNvPr>
          <p:cNvSpPr>
            <a:spLocks noGrp="1" noChangeArrowheads="1"/>
          </p:cNvSpPr>
          <p:nvPr>
            <p:ph type="ftr" sz="quarter" idx="11"/>
          </p:nvPr>
        </p:nvSpPr>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C43C60-082E-8643-9A5B-E31443051915}"/>
              </a:ext>
            </a:extLst>
          </p:cNvPr>
          <p:cNvSpPr>
            <a:spLocks noGrp="1" noChangeArrowheads="1"/>
          </p:cNvSpPr>
          <p:nvPr>
            <p:ph type="sldNum" sz="quarter" idx="12"/>
          </p:nvPr>
        </p:nvSpPr>
        <p:spPr/>
        <p:txBody>
          <a:bodyPr/>
          <a:lstStyle>
            <a:lvl1pPr>
              <a:defRPr/>
            </a:lvl1pPr>
          </a:lstStyle>
          <a:p>
            <a:pPr>
              <a:defRPr/>
            </a:pPr>
            <a:fld id="{E39D69AE-C2EC-E240-84A8-ABE674CAF850}" type="slidenum">
              <a:rPr lang="zh-CN" altLang="en-US"/>
              <a:pPr>
                <a:defRPr/>
              </a:pPr>
              <a:t>‹#›</a:t>
            </a:fld>
            <a:endParaRPr lang="en-US" altLang="zh-CN"/>
          </a:p>
        </p:txBody>
      </p:sp>
    </p:spTree>
    <p:extLst>
      <p:ext uri="{BB962C8B-B14F-4D97-AF65-F5344CB8AC3E}">
        <p14:creationId xmlns:p14="http://schemas.microsoft.com/office/powerpoint/2010/main" val="318642406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1A72DEA7-5D24-D644-BB6E-B70BD9EA1F0A}"/>
              </a:ext>
            </a:extLst>
          </p:cNvPr>
          <p:cNvSpPr>
            <a:spLocks noGrp="1" noChangeArrowheads="1"/>
          </p:cNvSpPr>
          <p:nvPr>
            <p:ph type="dt" sz="half" idx="10"/>
          </p:nvPr>
        </p:nvSpPr>
        <p:spPr/>
        <p:txBody>
          <a:bodyPr/>
          <a:lstStyle>
            <a:lvl1pPr>
              <a:defRPr/>
            </a:lvl1pPr>
          </a:lstStyle>
          <a:p>
            <a:pPr>
              <a:defRPr/>
            </a:pPr>
            <a:endParaRPr lang="zh-CN" altLang="en-US"/>
          </a:p>
        </p:txBody>
      </p:sp>
      <p:sp>
        <p:nvSpPr>
          <p:cNvPr id="8" name="Rectangle 5">
            <a:extLst>
              <a:ext uri="{FF2B5EF4-FFF2-40B4-BE49-F238E27FC236}">
                <a16:creationId xmlns:a16="http://schemas.microsoft.com/office/drawing/2014/main" id="{AF4EC439-60D3-8245-9546-7F62018E0973}"/>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3D97DA0A-2BCF-2049-B28A-50B2E477B951}"/>
              </a:ext>
            </a:extLst>
          </p:cNvPr>
          <p:cNvSpPr>
            <a:spLocks noGrp="1" noChangeArrowheads="1"/>
          </p:cNvSpPr>
          <p:nvPr>
            <p:ph type="sldNum" sz="quarter" idx="12"/>
          </p:nvPr>
        </p:nvSpPr>
        <p:spPr/>
        <p:txBody>
          <a:bodyPr/>
          <a:lstStyle>
            <a:lvl1pPr>
              <a:defRPr/>
            </a:lvl1pPr>
          </a:lstStyle>
          <a:p>
            <a:pPr>
              <a:defRPr/>
            </a:pPr>
            <a:fld id="{5EE8FC51-56EE-854D-AABE-75731B12C5F5}" type="slidenum">
              <a:rPr lang="zh-CN" altLang="en-US"/>
              <a:pPr>
                <a:defRPr/>
              </a:pPr>
              <a:t>‹#›</a:t>
            </a:fld>
            <a:endParaRPr lang="en-US" altLang="zh-CN"/>
          </a:p>
        </p:txBody>
      </p:sp>
    </p:spTree>
    <p:extLst>
      <p:ext uri="{BB962C8B-B14F-4D97-AF65-F5344CB8AC3E}">
        <p14:creationId xmlns:p14="http://schemas.microsoft.com/office/powerpoint/2010/main" val="144930582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CD746E4D-78DC-1247-BFF2-D192A1EA2AD6}"/>
              </a:ext>
            </a:extLst>
          </p:cNvPr>
          <p:cNvSpPr>
            <a:spLocks noGrp="1" noChangeArrowheads="1"/>
          </p:cNvSpPr>
          <p:nvPr>
            <p:ph type="dt" sz="half" idx="10"/>
          </p:nvPr>
        </p:nvSpPr>
        <p:spPr/>
        <p:txBody>
          <a:bodyPr/>
          <a:lstStyle>
            <a:lvl1pPr>
              <a:defRPr/>
            </a:lvl1pPr>
          </a:lstStyle>
          <a:p>
            <a:pPr>
              <a:defRPr/>
            </a:pPr>
            <a:endParaRPr lang="zh-CN" altLang="en-US"/>
          </a:p>
        </p:txBody>
      </p:sp>
      <p:sp>
        <p:nvSpPr>
          <p:cNvPr id="4" name="Rectangle 5">
            <a:extLst>
              <a:ext uri="{FF2B5EF4-FFF2-40B4-BE49-F238E27FC236}">
                <a16:creationId xmlns:a16="http://schemas.microsoft.com/office/drawing/2014/main" id="{D6495A14-389B-5444-8DFB-EF025D99C65E}"/>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C6AC086-9F97-4F40-8739-34E112B8EEB2}"/>
              </a:ext>
            </a:extLst>
          </p:cNvPr>
          <p:cNvSpPr>
            <a:spLocks noGrp="1" noChangeArrowheads="1"/>
          </p:cNvSpPr>
          <p:nvPr>
            <p:ph type="sldNum" sz="quarter" idx="12"/>
          </p:nvPr>
        </p:nvSpPr>
        <p:spPr/>
        <p:txBody>
          <a:bodyPr/>
          <a:lstStyle>
            <a:lvl1pPr>
              <a:defRPr/>
            </a:lvl1pPr>
          </a:lstStyle>
          <a:p>
            <a:pPr>
              <a:defRPr/>
            </a:pPr>
            <a:fld id="{78FEDAD8-4CF8-D548-9D3B-2B8BDB8B554D}" type="slidenum">
              <a:rPr lang="zh-CN" altLang="en-US"/>
              <a:pPr>
                <a:defRPr/>
              </a:pPr>
              <a:t>‹#›</a:t>
            </a:fld>
            <a:endParaRPr lang="en-US" altLang="zh-CN"/>
          </a:p>
        </p:txBody>
      </p:sp>
    </p:spTree>
    <p:extLst>
      <p:ext uri="{BB962C8B-B14F-4D97-AF65-F5344CB8AC3E}">
        <p14:creationId xmlns:p14="http://schemas.microsoft.com/office/powerpoint/2010/main" val="343419943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FE7BE28-C4DA-F54E-BDAE-6A63F878425E}"/>
              </a:ext>
            </a:extLst>
          </p:cNvPr>
          <p:cNvSpPr>
            <a:spLocks noGrp="1" noChangeArrowheads="1"/>
          </p:cNvSpPr>
          <p:nvPr>
            <p:ph type="dt" sz="half" idx="10"/>
          </p:nvPr>
        </p:nvSpPr>
        <p:spPr/>
        <p:txBody>
          <a:bodyPr/>
          <a:lstStyle>
            <a:lvl1pPr>
              <a:defRPr/>
            </a:lvl1pPr>
          </a:lstStyle>
          <a:p>
            <a:pPr>
              <a:defRPr/>
            </a:pPr>
            <a:endParaRPr lang="zh-CN" altLang="en-US"/>
          </a:p>
        </p:txBody>
      </p:sp>
      <p:sp>
        <p:nvSpPr>
          <p:cNvPr id="3" name="Rectangle 5">
            <a:extLst>
              <a:ext uri="{FF2B5EF4-FFF2-40B4-BE49-F238E27FC236}">
                <a16:creationId xmlns:a16="http://schemas.microsoft.com/office/drawing/2014/main" id="{B66DA48F-390A-684C-8A42-6189D80CB44D}"/>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30B7D794-3BE9-CB41-BFC9-6268FD9BBF09}"/>
              </a:ext>
            </a:extLst>
          </p:cNvPr>
          <p:cNvSpPr>
            <a:spLocks noGrp="1" noChangeArrowheads="1"/>
          </p:cNvSpPr>
          <p:nvPr>
            <p:ph type="sldNum" sz="quarter" idx="12"/>
          </p:nvPr>
        </p:nvSpPr>
        <p:spPr/>
        <p:txBody>
          <a:bodyPr/>
          <a:lstStyle>
            <a:lvl1pPr>
              <a:defRPr/>
            </a:lvl1pPr>
          </a:lstStyle>
          <a:p>
            <a:pPr>
              <a:defRPr/>
            </a:pPr>
            <a:fld id="{0E68F700-9004-3942-ADA4-B77938ED14D2}" type="slidenum">
              <a:rPr lang="zh-CN" altLang="en-US"/>
              <a:pPr>
                <a:defRPr/>
              </a:pPr>
              <a:t>‹#›</a:t>
            </a:fld>
            <a:endParaRPr lang="en-US" altLang="zh-CN"/>
          </a:p>
        </p:txBody>
      </p:sp>
    </p:spTree>
    <p:extLst>
      <p:ext uri="{BB962C8B-B14F-4D97-AF65-F5344CB8AC3E}">
        <p14:creationId xmlns:p14="http://schemas.microsoft.com/office/powerpoint/2010/main" val="184896517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9DB487BB-CC69-544D-999B-2FFA03BDE0EF}"/>
              </a:ext>
            </a:extLst>
          </p:cNvPr>
          <p:cNvSpPr>
            <a:spLocks noGrp="1" noChangeArrowheads="1"/>
          </p:cNvSpPr>
          <p:nvPr>
            <p:ph type="dt" sz="half" idx="10"/>
          </p:nvPr>
        </p:nvSpPr>
        <p:spPr/>
        <p:txBody>
          <a:bodyPr/>
          <a:lstStyle>
            <a:lvl1pPr>
              <a:defRPr/>
            </a:lvl1pPr>
          </a:lstStyle>
          <a:p>
            <a:pPr>
              <a:defRPr/>
            </a:pPr>
            <a:endParaRPr lang="zh-CN" altLang="en-US"/>
          </a:p>
        </p:txBody>
      </p:sp>
      <p:sp>
        <p:nvSpPr>
          <p:cNvPr id="6" name="Rectangle 5">
            <a:extLst>
              <a:ext uri="{FF2B5EF4-FFF2-40B4-BE49-F238E27FC236}">
                <a16:creationId xmlns:a16="http://schemas.microsoft.com/office/drawing/2014/main" id="{64E46AE6-18F5-8043-AEEE-DEBE4F24F6F0}"/>
              </a:ext>
            </a:extLst>
          </p:cNvPr>
          <p:cNvSpPr>
            <a:spLocks noGrp="1" noChangeArrowheads="1"/>
          </p:cNvSpPr>
          <p:nvPr>
            <p:ph type="ftr" sz="quarter" idx="11"/>
          </p:nvPr>
        </p:nvSpPr>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805085F-1BD2-824D-BFC6-FF3F45B0C002}"/>
              </a:ext>
            </a:extLst>
          </p:cNvPr>
          <p:cNvSpPr>
            <a:spLocks noGrp="1" noChangeArrowheads="1"/>
          </p:cNvSpPr>
          <p:nvPr>
            <p:ph type="sldNum" sz="quarter" idx="12"/>
          </p:nvPr>
        </p:nvSpPr>
        <p:spPr/>
        <p:txBody>
          <a:bodyPr/>
          <a:lstStyle>
            <a:lvl1pPr>
              <a:defRPr/>
            </a:lvl1pPr>
          </a:lstStyle>
          <a:p>
            <a:pPr>
              <a:defRPr/>
            </a:pPr>
            <a:fld id="{30989E13-8A52-3F40-97D0-948E77B0E6CE}" type="slidenum">
              <a:rPr lang="zh-CN" altLang="en-US"/>
              <a:pPr>
                <a:defRPr/>
              </a:pPr>
              <a:t>‹#›</a:t>
            </a:fld>
            <a:endParaRPr lang="en-US" altLang="zh-CN"/>
          </a:p>
        </p:txBody>
      </p:sp>
    </p:spTree>
    <p:extLst>
      <p:ext uri="{BB962C8B-B14F-4D97-AF65-F5344CB8AC3E}">
        <p14:creationId xmlns:p14="http://schemas.microsoft.com/office/powerpoint/2010/main" val="111633475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F0091833-DD43-9542-A836-8646174EB044}"/>
              </a:ext>
            </a:extLst>
          </p:cNvPr>
          <p:cNvSpPr>
            <a:spLocks noGrp="1" noChangeArrowheads="1"/>
          </p:cNvSpPr>
          <p:nvPr>
            <p:ph type="dt" sz="half" idx="10"/>
          </p:nvPr>
        </p:nvSpPr>
        <p:spPr/>
        <p:txBody>
          <a:bodyPr/>
          <a:lstStyle>
            <a:lvl1pPr>
              <a:defRPr/>
            </a:lvl1pPr>
          </a:lstStyle>
          <a:p>
            <a:pPr>
              <a:defRPr/>
            </a:pPr>
            <a:endParaRPr lang="zh-CN" altLang="en-US"/>
          </a:p>
        </p:txBody>
      </p:sp>
      <p:sp>
        <p:nvSpPr>
          <p:cNvPr id="6" name="Rectangle 5">
            <a:extLst>
              <a:ext uri="{FF2B5EF4-FFF2-40B4-BE49-F238E27FC236}">
                <a16:creationId xmlns:a16="http://schemas.microsoft.com/office/drawing/2014/main" id="{BB7E8012-9B17-A549-AE86-663E519CFD58}"/>
              </a:ext>
            </a:extLst>
          </p:cNvPr>
          <p:cNvSpPr>
            <a:spLocks noGrp="1" noChangeArrowheads="1"/>
          </p:cNvSpPr>
          <p:nvPr>
            <p:ph type="ftr" sz="quarter" idx="11"/>
          </p:nvPr>
        </p:nvSpPr>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94879C5-F918-1E48-A2FC-A363EEBCEDEE}"/>
              </a:ext>
            </a:extLst>
          </p:cNvPr>
          <p:cNvSpPr>
            <a:spLocks noGrp="1" noChangeArrowheads="1"/>
          </p:cNvSpPr>
          <p:nvPr>
            <p:ph type="sldNum" sz="quarter" idx="12"/>
          </p:nvPr>
        </p:nvSpPr>
        <p:spPr/>
        <p:txBody>
          <a:bodyPr/>
          <a:lstStyle>
            <a:lvl1pPr>
              <a:defRPr/>
            </a:lvl1pPr>
          </a:lstStyle>
          <a:p>
            <a:pPr>
              <a:defRPr/>
            </a:pPr>
            <a:fld id="{B8D66A7C-B01F-6C4E-9172-49A8D362699A}" type="slidenum">
              <a:rPr lang="zh-CN" altLang="en-US"/>
              <a:pPr>
                <a:defRPr/>
              </a:pPr>
              <a:t>‹#›</a:t>
            </a:fld>
            <a:endParaRPr lang="en-US" altLang="zh-CN"/>
          </a:p>
        </p:txBody>
      </p:sp>
    </p:spTree>
    <p:extLst>
      <p:ext uri="{BB962C8B-B14F-4D97-AF65-F5344CB8AC3E}">
        <p14:creationId xmlns:p14="http://schemas.microsoft.com/office/powerpoint/2010/main" val="145902670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D604278-66BE-A04D-B241-05106E6B13DB}"/>
              </a:ext>
            </a:extLst>
          </p:cNvPr>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3988EB9D-92D4-FE43-BD7E-8AC0860E78E0}"/>
              </a:ext>
            </a:extLst>
          </p:cNvPr>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E95FB47D-D53E-0144-A570-C3D2B3902FD4}"/>
              </a:ext>
            </a:extLst>
          </p:cNvPr>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400"/>
            </a:lvl1pPr>
          </a:lstStyle>
          <a:p>
            <a:pPr>
              <a:defRPr/>
            </a:pPr>
            <a:endParaRPr lang="zh-CN" altLang="en-US"/>
          </a:p>
        </p:txBody>
      </p:sp>
      <p:sp>
        <p:nvSpPr>
          <p:cNvPr id="1029" name="Rectangle 5">
            <a:extLst>
              <a:ext uri="{FF2B5EF4-FFF2-40B4-BE49-F238E27FC236}">
                <a16:creationId xmlns:a16="http://schemas.microsoft.com/office/drawing/2014/main" id="{F29F48C5-63DF-7841-8AF8-78E6EBC30B1B}"/>
              </a:ext>
            </a:extLst>
          </p:cNvPr>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lvl1pPr>
          </a:lstStyle>
          <a:p>
            <a:pPr>
              <a:defRPr/>
            </a:pPr>
            <a:endParaRPr lang="en-US"/>
          </a:p>
        </p:txBody>
      </p:sp>
      <p:sp>
        <p:nvSpPr>
          <p:cNvPr id="1030" name="Rectangle 6">
            <a:extLst>
              <a:ext uri="{FF2B5EF4-FFF2-40B4-BE49-F238E27FC236}">
                <a16:creationId xmlns:a16="http://schemas.microsoft.com/office/drawing/2014/main" id="{82964B02-FEA7-BD48-A3DB-F3AA3BCAB4E7}"/>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400" noProof="1">
                <a:cs typeface="+mn-ea"/>
              </a:defRPr>
            </a:lvl1pPr>
          </a:lstStyle>
          <a:p>
            <a:pPr>
              <a:defRPr/>
            </a:pPr>
            <a:fld id="{6DB6DD7F-E5BE-274A-8EC0-1303C33DE417}" type="slidenum">
              <a:rPr lang="zh-CN" altLang="en-US"/>
              <a:pPr>
                <a:defRPr/>
              </a:pPr>
              <a:t>‹#›</a:t>
            </a:fld>
            <a:endParaRPr lang="en-US" altLang="zh-CN">
              <a:cs typeface="+mn-cs"/>
            </a:endParaRPr>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 Id="rId4" Type="http://schemas.openxmlformats.org/officeDocument/2006/relationships/image" Target="../media/image84.jpeg"/></Relationships>
</file>

<file path=ppt/slides/_rels/slide10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10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1.xml"/><Relationship Id="rId5" Type="http://schemas.openxmlformats.org/officeDocument/2006/relationships/image" Target="../media/image99.jpeg"/><Relationship Id="rId4" Type="http://schemas.openxmlformats.org/officeDocument/2006/relationships/image" Target="../media/image98.jpeg"/></Relationships>
</file>

<file path=ppt/slides/_rels/slide11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6.jpe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02.jpeg"/><Relationship Id="rId7" Type="http://schemas.openxmlformats.org/officeDocument/2006/relationships/image" Target="../media/image106.jpeg"/><Relationship Id="rId2" Type="http://schemas.openxmlformats.org/officeDocument/2006/relationships/image" Target="../media/image96.jpeg"/><Relationship Id="rId1" Type="http://schemas.openxmlformats.org/officeDocument/2006/relationships/slideLayout" Target="../slideLayouts/slideLayout1.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s>
</file>

<file path=ppt/slides/_rels/slide11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8.png"/><Relationship Id="rId5" Type="http://schemas.openxmlformats.org/officeDocument/2006/relationships/oleObject" Target="../embeddings/oleObject4.bin"/><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9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23A9DE4-0C12-EF45-897F-5FDAE284E560}"/>
              </a:ext>
            </a:extLst>
          </p:cNvPr>
          <p:cNvSpPr>
            <a:spLocks noGrp="1" noChangeArrowheads="1"/>
          </p:cNvSpPr>
          <p:nvPr>
            <p:ph type="ctrTitle" idx="4294967295"/>
          </p:nvPr>
        </p:nvSpPr>
        <p:spPr>
          <a:xfrm>
            <a:off x="614363" y="2130425"/>
            <a:ext cx="7772400" cy="3171825"/>
          </a:xfrm>
        </p:spPr>
        <p:txBody>
          <a:bodyPr/>
          <a:lstStyle/>
          <a:p>
            <a:pPr eaLnBrk="1" hangingPunct="1"/>
            <a:r>
              <a:rPr lang="zh-CN" altLang="en-US" sz="2800">
                <a:latin typeface="Calibri" panose="020F0502020204030204" pitchFamily="34" charset="0"/>
              </a:rPr>
              <a:t>“</a:t>
            </a:r>
            <a:r>
              <a:rPr lang="en-US" altLang="zh-CN" sz="3200">
                <a:latin typeface="Calibri" panose="020F0502020204030204" pitchFamily="34" charset="0"/>
              </a:rPr>
              <a:t>建模和系统的分析</a:t>
            </a:r>
            <a:r>
              <a:rPr lang="zh-CN" altLang="en-US" sz="2800">
                <a:latin typeface="Calibri" panose="020F0502020204030204" pitchFamily="34" charset="0"/>
              </a:rPr>
              <a:t>“</a:t>
            </a:r>
            <a:br>
              <a:rPr lang="zh-CN" altLang="en-US" sz="2800">
                <a:latin typeface="Calibri" panose="020F0502020204030204" pitchFamily="34" charset="0"/>
              </a:rPr>
            </a:br>
            <a:r>
              <a:rPr lang="zh-CN" altLang="en-US" sz="2800">
                <a:latin typeface="Calibri" panose="020F0502020204030204" pitchFamily="34" charset="0"/>
              </a:rPr>
              <a:t> </a:t>
            </a:r>
            <a:r>
              <a:rPr lang="en-US" altLang="zh-CN" sz="2800">
                <a:latin typeface="Calibri" panose="020F0502020204030204" pitchFamily="34" charset="0"/>
              </a:rPr>
              <a:t>- </a:t>
            </a:r>
            <a:r>
              <a:rPr lang="en-US" altLang="en-US" sz="2800">
                <a:latin typeface="Calibri" panose="020F0502020204030204" pitchFamily="34" charset="0"/>
              </a:rPr>
              <a:t>评论</a:t>
            </a:r>
            <a:br>
              <a:rPr lang="zh-CN" altLang="en-US" sz="3200">
                <a:latin typeface="Calibri" panose="020F0502020204030204" pitchFamily="34" charset="0"/>
              </a:rPr>
            </a:br>
            <a:br>
              <a:rPr lang="zh-CN" altLang="en-US" sz="3600"/>
            </a:br>
            <a:r>
              <a:rPr lang="zh-CN" altLang="en-US" sz="1600"/>
              <a:t>chenbo2008@ustc.edu.cn</a:t>
            </a:r>
          </a:p>
        </p:txBody>
      </p:sp>
      <p:pic>
        <p:nvPicPr>
          <p:cNvPr id="15363" name="Picture 3">
            <a:extLst>
              <a:ext uri="{FF2B5EF4-FFF2-40B4-BE49-F238E27FC236}">
                <a16:creationId xmlns:a16="http://schemas.microsoft.com/office/drawing/2014/main" id="{AD6B0A39-BCE9-4E4D-8FF2-3E16B03A1A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800" y="188913"/>
            <a:ext cx="2659063"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a:extLst>
              <a:ext uri="{FF2B5EF4-FFF2-40B4-BE49-F238E27FC236}">
                <a16:creationId xmlns:a16="http://schemas.microsoft.com/office/drawing/2014/main" id="{11926427-B349-E748-9AFE-5C57538347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44450"/>
            <a:ext cx="210502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5">
            <a:extLst>
              <a:ext uri="{FF2B5EF4-FFF2-40B4-BE49-F238E27FC236}">
                <a16:creationId xmlns:a16="http://schemas.microsoft.com/office/drawing/2014/main" id="{7CD36575-49FE-7B44-B027-C4FEB1B19B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75" y="4365625"/>
            <a:ext cx="2009775"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灯片编号占位符 5">
            <a:extLst>
              <a:ext uri="{FF2B5EF4-FFF2-40B4-BE49-F238E27FC236}">
                <a16:creationId xmlns:a16="http://schemas.microsoft.com/office/drawing/2014/main" id="{40A56128-0CCC-084E-A46F-1A45232AA053}"/>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dirty="0"/>
              <a:t>1</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EEE7CFA4-FCEC-7044-B759-060F290EEFF4}"/>
              </a:ext>
            </a:extLst>
          </p:cNvPr>
          <p:cNvSpPr>
            <a:spLocks noGrp="1" noChangeArrowheads="1"/>
          </p:cNvSpPr>
          <p:nvPr>
            <p:ph type="title"/>
          </p:nvPr>
        </p:nvSpPr>
        <p:spPr>
          <a:xfrm>
            <a:off x="457200" y="2795588"/>
            <a:ext cx="8229600" cy="1143000"/>
          </a:xfrm>
        </p:spPr>
        <p:txBody>
          <a:bodyPr/>
          <a:lstStyle/>
          <a:p>
            <a:r>
              <a:rPr lang="en-US" altLang="zh-CN">
                <a:latin typeface="Calibri" panose="020F0502020204030204" pitchFamily="34" charset="0"/>
              </a:rPr>
              <a:t>模型驱动开发</a:t>
            </a:r>
          </a:p>
        </p:txBody>
      </p:sp>
      <p:sp>
        <p:nvSpPr>
          <p:cNvPr id="24579" name="Rectangle 3">
            <a:extLst>
              <a:ext uri="{FF2B5EF4-FFF2-40B4-BE49-F238E27FC236}">
                <a16:creationId xmlns:a16="http://schemas.microsoft.com/office/drawing/2014/main" id="{1F9A6497-1222-A44A-BA18-EB0D2BAE6465}"/>
              </a:ext>
            </a:extLst>
          </p:cNvPr>
          <p:cNvSpPr>
            <a:spLocks noGrp="1" noChangeArrowheads="1"/>
          </p:cNvSpPr>
          <p:nvPr>
            <p:ph idx="1"/>
          </p:nvPr>
        </p:nvSpPr>
        <p:spPr/>
        <p:txBody>
          <a:bodyPr/>
          <a:lstStyle/>
          <a:p>
            <a:pPr>
              <a:lnSpc>
                <a:spcPct val="150000"/>
              </a:lnSpc>
            </a:pPr>
            <a:endParaRPr lang="zh-CN" altLang="en-US" sz="2400">
              <a:latin typeface="宋体" panose="02010600030101010101" pitchFamily="2" charset="-122"/>
            </a:endParaRPr>
          </a:p>
          <a:p>
            <a:endParaRPr lang="zh-CN" altLang="en-US"/>
          </a:p>
        </p:txBody>
      </p:sp>
      <p:sp>
        <p:nvSpPr>
          <p:cNvPr id="12291" name="灯片编号占位符 3">
            <a:extLst>
              <a:ext uri="{FF2B5EF4-FFF2-40B4-BE49-F238E27FC236}">
                <a16:creationId xmlns:a16="http://schemas.microsoft.com/office/drawing/2014/main" id="{40411735-8671-3349-8EE6-B14C915CDAD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dirty="0"/>
              <a:t>10</a:t>
            </a:r>
            <a:endParaRPr lang="zh-CN"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a:extLst>
              <a:ext uri="{FF2B5EF4-FFF2-40B4-BE49-F238E27FC236}">
                <a16:creationId xmlns:a16="http://schemas.microsoft.com/office/drawing/2014/main" id="{2A5239F9-7D97-054F-9A1F-5858F5495207}"/>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定时与UPPAAL自动机工具UPPAAL建模</a:t>
            </a:r>
          </a:p>
        </p:txBody>
      </p:sp>
      <p:pic>
        <p:nvPicPr>
          <p:cNvPr id="124931" name="图片 1">
            <a:extLst>
              <a:ext uri="{FF2B5EF4-FFF2-40B4-BE49-F238E27FC236}">
                <a16:creationId xmlns:a16="http://schemas.microsoft.com/office/drawing/2014/main" id="{F23F0DE3-2B74-7248-8344-1C4C36AA1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038" y="1516063"/>
            <a:ext cx="7224712"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灯片编号占位符 1">
            <a:extLst>
              <a:ext uri="{FF2B5EF4-FFF2-40B4-BE49-F238E27FC236}">
                <a16:creationId xmlns:a16="http://schemas.microsoft.com/office/drawing/2014/main" id="{257C3204-D6D2-4E42-AD0B-A9638EAD2EDC}"/>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100</a:t>
            </a:r>
            <a:endParaRPr lang="zh-CN" altLang="en-US" sz="1800"/>
          </a:p>
        </p:txBody>
      </p:sp>
      <p:cxnSp>
        <p:nvCxnSpPr>
          <p:cNvPr id="3" name="直接连接符 2">
            <a:extLst>
              <a:ext uri="{FF2B5EF4-FFF2-40B4-BE49-F238E27FC236}">
                <a16:creationId xmlns:a16="http://schemas.microsoft.com/office/drawing/2014/main" id="{516E7B5A-743B-5840-80A3-D6DBC1742E58}"/>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a:extLst>
              <a:ext uri="{FF2B5EF4-FFF2-40B4-BE49-F238E27FC236}">
                <a16:creationId xmlns:a16="http://schemas.microsoft.com/office/drawing/2014/main" id="{116DC671-3764-EF44-9F4D-02BA7B61B963}"/>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定时自动机 - 产品自动机</a:t>
            </a:r>
          </a:p>
        </p:txBody>
      </p:sp>
      <p:sp>
        <p:nvSpPr>
          <p:cNvPr id="125955" name="内容占位符 2">
            <a:extLst>
              <a:ext uri="{FF2B5EF4-FFF2-40B4-BE49-F238E27FC236}">
                <a16:creationId xmlns:a16="http://schemas.microsoft.com/office/drawing/2014/main" id="{E6E1BD83-865E-EE4A-93A2-119C794BB28D}"/>
              </a:ext>
            </a:extLst>
          </p:cNvPr>
          <p:cNvSpPr>
            <a:spLocks noGrp="1" noChangeArrowheads="1"/>
          </p:cNvSpPr>
          <p:nvPr>
            <p:ph sz="half" idx="1"/>
          </p:nvPr>
        </p:nvSpPr>
        <p:spPr/>
        <p:txBody>
          <a:bodyPr/>
          <a:lstStyle/>
          <a:p>
            <a:pPr algn="just"/>
            <a:r>
              <a:rPr lang="en-US" altLang="zh-CN" sz="2400" b="1">
                <a:latin typeface="Calibri" panose="020F0502020204030204" pitchFamily="34" charset="0"/>
                <a:sym typeface="Arial" panose="020B0604020202020204" pitchFamily="34" charset="0"/>
              </a:rPr>
              <a:t>依赖于语义</a:t>
            </a:r>
          </a:p>
          <a:p>
            <a:pPr algn="just"/>
            <a:endParaRPr lang="en-US" altLang="zh-CN" sz="2400" b="1">
              <a:latin typeface="Calibri" panose="020F0502020204030204" pitchFamily="34" charset="0"/>
              <a:sym typeface="Arial" panose="020B0604020202020204" pitchFamily="34" charset="0"/>
            </a:endParaRPr>
          </a:p>
          <a:p>
            <a:pPr algn="just"/>
            <a:endParaRPr lang="zh-CN" altLang="zh-CN" sz="2400" b="1">
              <a:latin typeface="Calibri" panose="020F0502020204030204" pitchFamily="34" charset="0"/>
              <a:sym typeface="Arial" panose="020B0604020202020204" pitchFamily="34" charset="0"/>
            </a:endParaRPr>
          </a:p>
          <a:p>
            <a:pPr algn="just"/>
            <a:r>
              <a:rPr lang="en-US" altLang="zh-CN" sz="2400" b="1">
                <a:latin typeface="Calibri" panose="020F0502020204030204" pitchFamily="34" charset="0"/>
                <a:sym typeface="Arial" panose="020B0604020202020204" pitchFamily="34" charset="0"/>
              </a:rPr>
              <a:t>同步</a:t>
            </a:r>
          </a:p>
          <a:p>
            <a:pPr algn="just"/>
            <a:endParaRPr lang="en-US" altLang="zh-CN" sz="2400" b="1">
              <a:latin typeface="Calibri" panose="020F0502020204030204" pitchFamily="34" charset="0"/>
              <a:sym typeface="Arial" panose="020B0604020202020204" pitchFamily="34" charset="0"/>
            </a:endParaRPr>
          </a:p>
          <a:p>
            <a:pPr algn="just"/>
            <a:r>
              <a:rPr lang="en-US" altLang="zh-CN" sz="2400" b="1">
                <a:latin typeface="Calibri" panose="020F0502020204030204" pitchFamily="34" charset="0"/>
                <a:sym typeface="Arial" panose="020B0604020202020204" pitchFamily="34" charset="0"/>
              </a:rPr>
              <a:t>异步</a:t>
            </a:r>
          </a:p>
          <a:p>
            <a:pPr algn="just"/>
            <a:endParaRPr lang="en-US" altLang="zh-CN" sz="2400" b="1">
              <a:latin typeface="Calibri" panose="020F0502020204030204" pitchFamily="34" charset="0"/>
              <a:sym typeface="Arial" panose="020B0604020202020204" pitchFamily="34" charset="0"/>
            </a:endParaRPr>
          </a:p>
          <a:p>
            <a:pPr algn="just"/>
            <a:r>
              <a:rPr lang="en-US" altLang="zh-CN" sz="2400" b="1">
                <a:latin typeface="Calibri" panose="020F0502020204030204" pitchFamily="34" charset="0"/>
                <a:sym typeface="Arial" panose="020B0604020202020204" pitchFamily="34" charset="0"/>
              </a:rPr>
              <a:t>显式同步</a:t>
            </a:r>
          </a:p>
        </p:txBody>
      </p:sp>
      <p:pic>
        <p:nvPicPr>
          <p:cNvPr id="125956" name="图片 1">
            <a:extLst>
              <a:ext uri="{FF2B5EF4-FFF2-40B4-BE49-F238E27FC236}">
                <a16:creationId xmlns:a16="http://schemas.microsoft.com/office/drawing/2014/main" id="{EBB1908C-2341-D345-ACC6-DC31E9B23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375" y="1989138"/>
            <a:ext cx="4776788"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7" name="内容占位符 2">
            <a:extLst>
              <a:ext uri="{FF2B5EF4-FFF2-40B4-BE49-F238E27FC236}">
                <a16:creationId xmlns:a16="http://schemas.microsoft.com/office/drawing/2014/main" id="{FE96D7B2-5813-EE41-8F8A-104B9BC8B1A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635375" y="5084763"/>
            <a:ext cx="4032250" cy="1460500"/>
          </a:xfrm>
        </p:spPr>
      </p:pic>
      <p:pic>
        <p:nvPicPr>
          <p:cNvPr id="125958" name="图片 3" descr="12321">
            <a:extLst>
              <a:ext uri="{FF2B5EF4-FFF2-40B4-BE49-F238E27FC236}">
                <a16:creationId xmlns:a16="http://schemas.microsoft.com/office/drawing/2014/main" id="{1DCD1E61-4CB6-124E-93CD-F931015E0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838" y="3355975"/>
            <a:ext cx="4371975"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8" name="灯片编号占位符 4">
            <a:extLst>
              <a:ext uri="{FF2B5EF4-FFF2-40B4-BE49-F238E27FC236}">
                <a16:creationId xmlns:a16="http://schemas.microsoft.com/office/drawing/2014/main" id="{00C712FA-E043-AB41-AB98-8EAEAE2F8E4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101</a:t>
            </a:r>
            <a:endParaRPr lang="zh-CN" altLang="en-US" sz="1800"/>
          </a:p>
        </p:txBody>
      </p:sp>
      <p:cxnSp>
        <p:nvCxnSpPr>
          <p:cNvPr id="3" name="直接连接符 2">
            <a:extLst>
              <a:ext uri="{FF2B5EF4-FFF2-40B4-BE49-F238E27FC236}">
                <a16:creationId xmlns:a16="http://schemas.microsoft.com/office/drawing/2014/main" id="{AC767E35-9544-D949-86AB-4B122F37496B}"/>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
            <a:extLst>
              <a:ext uri="{FF2B5EF4-FFF2-40B4-BE49-F238E27FC236}">
                <a16:creationId xmlns:a16="http://schemas.microsoft.com/office/drawing/2014/main" id="{AA746048-3A8D-5645-B143-CBF82BBD3C8E}"/>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时间自动机-实施例</a:t>
            </a:r>
          </a:p>
        </p:txBody>
      </p:sp>
      <p:pic>
        <p:nvPicPr>
          <p:cNvPr id="126979" name="内容占位符 1">
            <a:extLst>
              <a:ext uri="{FF2B5EF4-FFF2-40B4-BE49-F238E27FC236}">
                <a16:creationId xmlns:a16="http://schemas.microsoft.com/office/drawing/2014/main" id="{B8233C49-4518-5746-9840-4F84000BC03B}"/>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57200" y="4818063"/>
            <a:ext cx="2916238" cy="1636712"/>
          </a:xfrm>
        </p:spPr>
      </p:pic>
      <p:pic>
        <p:nvPicPr>
          <p:cNvPr id="126980" name="内容占位符 1">
            <a:extLst>
              <a:ext uri="{FF2B5EF4-FFF2-40B4-BE49-F238E27FC236}">
                <a16:creationId xmlns:a16="http://schemas.microsoft.com/office/drawing/2014/main" id="{C998D771-EAAD-2543-99DB-56B06530172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795963" y="4932363"/>
            <a:ext cx="3017837" cy="1657350"/>
          </a:xfrm>
        </p:spPr>
      </p:pic>
      <p:sp>
        <p:nvSpPr>
          <p:cNvPr id="111620" name="灯片编号占位符 3">
            <a:extLst>
              <a:ext uri="{FF2B5EF4-FFF2-40B4-BE49-F238E27FC236}">
                <a16:creationId xmlns:a16="http://schemas.microsoft.com/office/drawing/2014/main" id="{89ACE991-52E2-CF4F-B614-D3C20AA91CE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102</a:t>
            </a:r>
            <a:endParaRPr lang="zh-CN" altLang="en-US" sz="1800"/>
          </a:p>
        </p:txBody>
      </p:sp>
      <p:cxnSp>
        <p:nvCxnSpPr>
          <p:cNvPr id="3" name="直接连接符 2">
            <a:extLst>
              <a:ext uri="{FF2B5EF4-FFF2-40B4-BE49-F238E27FC236}">
                <a16:creationId xmlns:a16="http://schemas.microsoft.com/office/drawing/2014/main" id="{13DC9C70-7EAF-9543-AC43-8020BA47E4CF}"/>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126983" name="图片 1">
            <a:extLst>
              <a:ext uri="{FF2B5EF4-FFF2-40B4-BE49-F238E27FC236}">
                <a16:creationId xmlns:a16="http://schemas.microsoft.com/office/drawing/2014/main" id="{70592582-3BAC-054F-A28E-3005895276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73025"/>
            <a:ext cx="9121775"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a:extLst>
              <a:ext uri="{FF2B5EF4-FFF2-40B4-BE49-F238E27FC236}">
                <a16:creationId xmlns:a16="http://schemas.microsoft.com/office/drawing/2014/main" id="{CFB3844D-60BD-4B43-B15B-A1B6F8F22429}"/>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时间自动机-实施例</a:t>
            </a:r>
          </a:p>
        </p:txBody>
      </p:sp>
      <p:pic>
        <p:nvPicPr>
          <p:cNvPr id="128003" name="内容占位符 1">
            <a:extLst>
              <a:ext uri="{FF2B5EF4-FFF2-40B4-BE49-F238E27FC236}">
                <a16:creationId xmlns:a16="http://schemas.microsoft.com/office/drawing/2014/main" id="{D2522184-2B14-6842-B143-914AAA3EBB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1687513"/>
            <a:ext cx="4662488" cy="4438650"/>
          </a:xfrm>
        </p:spPr>
      </p:pic>
      <p:sp>
        <p:nvSpPr>
          <p:cNvPr id="112643" name="灯片编号占位符 2">
            <a:extLst>
              <a:ext uri="{FF2B5EF4-FFF2-40B4-BE49-F238E27FC236}">
                <a16:creationId xmlns:a16="http://schemas.microsoft.com/office/drawing/2014/main" id="{34601F98-4EA9-9843-95E0-CB1F4972683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103</a:t>
            </a:r>
            <a:endParaRPr lang="zh-CN" altLang="en-US" sz="1800"/>
          </a:p>
        </p:txBody>
      </p:sp>
      <p:cxnSp>
        <p:nvCxnSpPr>
          <p:cNvPr id="3" name="直接连接符 2">
            <a:extLst>
              <a:ext uri="{FF2B5EF4-FFF2-40B4-BE49-F238E27FC236}">
                <a16:creationId xmlns:a16="http://schemas.microsoft.com/office/drawing/2014/main" id="{802BC3D0-2311-1247-AB77-00CEBB2CFCEF}"/>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标题 1">
            <a:extLst>
              <a:ext uri="{FF2B5EF4-FFF2-40B4-BE49-F238E27FC236}">
                <a16:creationId xmlns:a16="http://schemas.microsoft.com/office/drawing/2014/main" id="{DA99B1F4-95E5-464F-A3B4-C9553A31C8D8}"/>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时间自动机-实施例</a:t>
            </a:r>
          </a:p>
        </p:txBody>
      </p:sp>
      <p:pic>
        <p:nvPicPr>
          <p:cNvPr id="129027" name="内容占位符 1">
            <a:extLst>
              <a:ext uri="{FF2B5EF4-FFF2-40B4-BE49-F238E27FC236}">
                <a16:creationId xmlns:a16="http://schemas.microsoft.com/office/drawing/2014/main" id="{8C688037-5B41-AD41-AEF7-C39936683E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79525" y="2524125"/>
            <a:ext cx="6207125" cy="1993900"/>
          </a:xfrm>
        </p:spPr>
      </p:pic>
      <p:sp>
        <p:nvSpPr>
          <p:cNvPr id="113667" name="灯片编号占位符 2">
            <a:extLst>
              <a:ext uri="{FF2B5EF4-FFF2-40B4-BE49-F238E27FC236}">
                <a16:creationId xmlns:a16="http://schemas.microsoft.com/office/drawing/2014/main" id="{BDF78F3D-514F-4E41-A7F8-E9A8BA2FF210}"/>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104</a:t>
            </a:r>
            <a:endParaRPr lang="zh-CN" altLang="en-US" sz="1800"/>
          </a:p>
        </p:txBody>
      </p:sp>
      <p:cxnSp>
        <p:nvCxnSpPr>
          <p:cNvPr id="3" name="直接连接符 2">
            <a:extLst>
              <a:ext uri="{FF2B5EF4-FFF2-40B4-BE49-F238E27FC236}">
                <a16:creationId xmlns:a16="http://schemas.microsoft.com/office/drawing/2014/main" id="{1C332CC5-1EBA-5847-A291-49CCDEE6B5AF}"/>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内容占位符 2">
            <a:extLst>
              <a:ext uri="{FF2B5EF4-FFF2-40B4-BE49-F238E27FC236}">
                <a16:creationId xmlns:a16="http://schemas.microsoft.com/office/drawing/2014/main" id="{6A4BEC6E-1A92-0247-AADF-75EA63961D37}"/>
              </a:ext>
            </a:extLst>
          </p:cNvPr>
          <p:cNvSpPr>
            <a:spLocks noGrp="1" noChangeArrowheads="1"/>
          </p:cNvSpPr>
          <p:nvPr>
            <p:ph idx="4294967295"/>
          </p:nvPr>
        </p:nvSpPr>
        <p:spPr/>
        <p:txBody>
          <a:bodyPr/>
          <a:lstStyle/>
          <a:p>
            <a:pPr algn="just"/>
            <a:r>
              <a:rPr lang="en-US" altLang="en-US" sz="2000">
                <a:latin typeface="Calibri" panose="020F0502020204030204" pitchFamily="34" charset="0"/>
              </a:rPr>
              <a:t>一个</a:t>
            </a:r>
            <a:r>
              <a:rPr lang="en-US" altLang="zh-CN" sz="2000">
                <a:latin typeface="Calibri" panose="020F0502020204030204" pitchFamily="34" charset="0"/>
              </a:rPr>
              <a:t>UML配置文件是为增强UML模型与补充信息的工具。这种机制可以通过两种方式使用：</a:t>
            </a:r>
          </a:p>
          <a:p>
            <a:pPr algn="just"/>
            <a:r>
              <a:rPr lang="en-US" altLang="zh-CN" sz="2000">
                <a:latin typeface="Calibri" panose="020F0502020204030204" pitchFamily="34" charset="0"/>
              </a:rPr>
              <a:t>1。 </a:t>
            </a:r>
            <a:r>
              <a:rPr lang="en-US" altLang="zh-CN" sz="2000" i="1">
                <a:latin typeface="Calibri" panose="020F0502020204030204" pitchFamily="34" charset="0"/>
              </a:rPr>
              <a:t>它可以用来扩展UML语言</a:t>
            </a:r>
            <a:r>
              <a:rPr lang="en-US" altLang="zh-CN" sz="2000">
                <a:latin typeface="Calibri" panose="020F0502020204030204" pitchFamily="34" charset="0"/>
              </a:rPr>
              <a:t>。例如，UML没有提供一个明确的信号的概念，但也可以通过重载现有UML概念，如类添加它。其结果是一种特殊的类，除了它的标准类语义，结合信号的语义。</a:t>
            </a:r>
          </a:p>
          <a:p>
            <a:pPr algn="just"/>
            <a:r>
              <a:rPr lang="en-US" altLang="zh-CN" sz="2000">
                <a:latin typeface="Calibri" panose="020F0502020204030204" pitchFamily="34" charset="0"/>
              </a:rPr>
              <a:t>2。 </a:t>
            </a:r>
            <a:r>
              <a:rPr lang="en-US" altLang="zh-CN" sz="2000" i="1">
                <a:latin typeface="Calibri" panose="020F0502020204030204" pitchFamily="34" charset="0"/>
              </a:rPr>
              <a:t>它可用于附加信息附加到所需要的辅助目的，例如模型分析或代码生成的模型。</a:t>
            </a:r>
            <a:r>
              <a:rPr lang="en-US" altLang="zh-CN" sz="2000">
                <a:latin typeface="Calibri" panose="020F0502020204030204" pitchFamily="34" charset="0"/>
              </a:rPr>
              <a:t> 这样的注释可以被使用，例如，以指定一个类的一些操作，这可能需要用于分析应用的时序特性的最坏情况下的执行时间。 </a:t>
            </a:r>
          </a:p>
        </p:txBody>
      </p:sp>
      <p:sp>
        <p:nvSpPr>
          <p:cNvPr id="130051" name="标题 1">
            <a:extLst>
              <a:ext uri="{FF2B5EF4-FFF2-40B4-BE49-F238E27FC236}">
                <a16:creationId xmlns:a16="http://schemas.microsoft.com/office/drawing/2014/main" id="{93BCE22A-03D7-2741-B047-4032321808E3}"/>
              </a:ext>
            </a:extLst>
          </p:cNvPr>
          <p:cNvSpPr>
            <a:spLocks noGrp="1" noChangeArrowheads="1"/>
          </p:cNvSpPr>
          <p:nvPr>
            <p:ph type="title" idx="4294967295"/>
          </p:nvPr>
        </p:nvSpPr>
        <p:spPr/>
        <p:txBody>
          <a:bodyPr/>
          <a:lstStyle/>
          <a:p>
            <a:pPr algn="l"/>
            <a:r>
              <a:rPr lang="en-US" altLang="zh-CN" sz="2800" b="1" i="1">
                <a:latin typeface="Calibri" panose="020F0502020204030204" pitchFamily="34" charset="0"/>
              </a:rPr>
              <a:t>UML简介</a:t>
            </a:r>
            <a:r>
              <a:rPr lang="zh-CN" altLang="en-US" sz="2800" b="1" i="1">
                <a:latin typeface="Calibri" panose="020F0502020204030204" pitchFamily="34" charset="0"/>
              </a:rPr>
              <a:t>（考点：</a:t>
            </a:r>
            <a:r>
              <a:rPr lang="en-US" altLang="zh-CN" sz="2800" b="1" i="1">
                <a:latin typeface="Calibri" panose="020F0502020204030204" pitchFamily="34" charset="0"/>
              </a:rPr>
              <a:t>轮廓</a:t>
            </a:r>
            <a:r>
              <a:rPr lang="zh-CN" altLang="en-US" sz="2800" b="1" i="1">
                <a:latin typeface="Calibri" panose="020F0502020204030204" pitchFamily="34" charset="0"/>
              </a:rPr>
              <a:t>优点）</a:t>
            </a:r>
            <a:endParaRPr lang="en-US" altLang="zh-CN" sz="2800" b="1" i="1">
              <a:latin typeface="Calibri" panose="020F0502020204030204" pitchFamily="34" charset="0"/>
            </a:endParaRPr>
          </a:p>
        </p:txBody>
      </p:sp>
      <p:sp>
        <p:nvSpPr>
          <p:cNvPr id="114691" name="灯片编号占位符 1">
            <a:extLst>
              <a:ext uri="{FF2B5EF4-FFF2-40B4-BE49-F238E27FC236}">
                <a16:creationId xmlns:a16="http://schemas.microsoft.com/office/drawing/2014/main" id="{B96F413C-2CF5-BD4C-87A8-6FEA6C92E2F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105</a:t>
            </a:r>
            <a:endParaRPr lang="zh-CN" altLang="en-US" sz="1800"/>
          </a:p>
        </p:txBody>
      </p:sp>
      <p:cxnSp>
        <p:nvCxnSpPr>
          <p:cNvPr id="3" name="直接连接符 2">
            <a:extLst>
              <a:ext uri="{FF2B5EF4-FFF2-40B4-BE49-F238E27FC236}">
                <a16:creationId xmlns:a16="http://schemas.microsoft.com/office/drawing/2014/main" id="{5D9F200B-9689-1346-8560-7D8A92A4CCDC}"/>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130054" name="图片 1">
            <a:extLst>
              <a:ext uri="{FF2B5EF4-FFF2-40B4-BE49-F238E27FC236}">
                <a16:creationId xmlns:a16="http://schemas.microsoft.com/office/drawing/2014/main" id="{63E4BCA7-DC54-4C4D-993C-9E6B34008D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071563"/>
            <a:ext cx="9078913" cy="564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图片 1">
            <a:extLst>
              <a:ext uri="{FF2B5EF4-FFF2-40B4-BE49-F238E27FC236}">
                <a16:creationId xmlns:a16="http://schemas.microsoft.com/office/drawing/2014/main" id="{2EE52DFD-DFE0-F342-B630-D2DC39B842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138" y="1327150"/>
            <a:ext cx="6646862" cy="444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5" name="文本框 2">
            <a:extLst>
              <a:ext uri="{FF2B5EF4-FFF2-40B4-BE49-F238E27FC236}">
                <a16:creationId xmlns:a16="http://schemas.microsoft.com/office/drawing/2014/main" id="{D0680167-EB6E-FA4F-8F3A-2CD3E10A8516}"/>
              </a:ext>
            </a:extLst>
          </p:cNvPr>
          <p:cNvSpPr txBox="1">
            <a:spLocks noChangeArrowheads="1"/>
          </p:cNvSpPr>
          <p:nvPr/>
        </p:nvSpPr>
        <p:spPr bwMode="auto">
          <a:xfrm>
            <a:off x="36513" y="5767388"/>
            <a:ext cx="6364287" cy="733425"/>
          </a:xfrm>
          <a:prstGeom prst="rect">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latin typeface="Calibri" panose="020F0502020204030204" pitchFamily="34" charset="0"/>
              </a:rPr>
              <a:t>在该特定示例中，我们可以得出结论基于该执行该行为片段所需的CPU时间等于（20微秒+ 500微秒）= 520微秒的注释。</a:t>
            </a:r>
          </a:p>
        </p:txBody>
      </p:sp>
      <p:sp>
        <p:nvSpPr>
          <p:cNvPr id="131076" name="标题 1">
            <a:extLst>
              <a:ext uri="{FF2B5EF4-FFF2-40B4-BE49-F238E27FC236}">
                <a16:creationId xmlns:a16="http://schemas.microsoft.com/office/drawing/2014/main" id="{81EE65D6-8832-8E48-A23D-53573A2D34EE}"/>
              </a:ext>
            </a:extLst>
          </p:cNvPr>
          <p:cNvSpPr>
            <a:spLocks noGrp="1" noChangeArrowheads="1"/>
          </p:cNvSpPr>
          <p:nvPr>
            <p:ph type="title" idx="4294967295"/>
          </p:nvPr>
        </p:nvSpPr>
        <p:spPr/>
        <p:txBody>
          <a:bodyPr/>
          <a:lstStyle/>
          <a:p>
            <a:pPr algn="l"/>
            <a:r>
              <a:rPr lang="en-US" altLang="zh-CN" sz="2800" b="1" i="1">
                <a:latin typeface="Calibri" panose="020F0502020204030204" pitchFamily="34" charset="0"/>
              </a:rPr>
              <a:t>UML简介</a:t>
            </a:r>
          </a:p>
        </p:txBody>
      </p:sp>
      <p:sp>
        <p:nvSpPr>
          <p:cNvPr id="115716" name="灯片编号占位符 1">
            <a:extLst>
              <a:ext uri="{FF2B5EF4-FFF2-40B4-BE49-F238E27FC236}">
                <a16:creationId xmlns:a16="http://schemas.microsoft.com/office/drawing/2014/main" id="{1BEB6A14-611C-9E48-89FF-B1E44F7D34FC}"/>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106</a:t>
            </a:r>
            <a:endParaRPr lang="zh-CN" altLang="en-US" sz="1800"/>
          </a:p>
        </p:txBody>
      </p:sp>
      <p:cxnSp>
        <p:nvCxnSpPr>
          <p:cNvPr id="2" name="直接连接符 1">
            <a:extLst>
              <a:ext uri="{FF2B5EF4-FFF2-40B4-BE49-F238E27FC236}">
                <a16:creationId xmlns:a16="http://schemas.microsoft.com/office/drawing/2014/main" id="{C614003C-CAC3-8040-BDDC-581BE35D6793}"/>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图片 2">
            <a:extLst>
              <a:ext uri="{FF2B5EF4-FFF2-40B4-BE49-F238E27FC236}">
                <a16:creationId xmlns:a16="http://schemas.microsoft.com/office/drawing/2014/main" id="{06E17422-70FF-1644-B3BD-32999FA2E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1922463"/>
            <a:ext cx="798195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标注 1">
            <a:extLst>
              <a:ext uri="{FF2B5EF4-FFF2-40B4-BE49-F238E27FC236}">
                <a16:creationId xmlns:a16="http://schemas.microsoft.com/office/drawing/2014/main" id="{55FD3D2D-4B32-AA43-A4FA-80B40E643A10}"/>
              </a:ext>
            </a:extLst>
          </p:cNvPr>
          <p:cNvSpPr/>
          <p:nvPr/>
        </p:nvSpPr>
        <p:spPr>
          <a:xfrm>
            <a:off x="71438" y="1276350"/>
            <a:ext cx="4756150" cy="708025"/>
          </a:xfrm>
          <a:prstGeom prst="wedgeRectCallout">
            <a:avLst>
              <a:gd name="adj1" fmla="val -24339"/>
              <a:gd name="adj2" fmla="val 15388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buFont typeface="Arial" panose="020B0604020202020204" pitchFamily="34" charset="0"/>
              <a:buNone/>
              <a:defRPr/>
            </a:pPr>
            <a:r>
              <a:rPr lang="zh-CN" altLang="en-US" sz="1200" noProof="1">
                <a:solidFill>
                  <a:schemeClr val="tx1"/>
                </a:solidFill>
                <a:latin typeface="Calibri" panose="020F0502020204030204" pitchFamily="34" charset="0"/>
              </a:rPr>
              <a:t>TimedObservation是TimedInstantObservation和TimedDurationObservation的抽象超类。甲TimedInstantObservation表示的时间瞬间，与事件的发生（EOCC属性）上的给定时钟相关联并观察。</a:t>
            </a:r>
          </a:p>
        </p:txBody>
      </p:sp>
      <p:sp>
        <p:nvSpPr>
          <p:cNvPr id="132100" name="标题 1">
            <a:extLst>
              <a:ext uri="{FF2B5EF4-FFF2-40B4-BE49-F238E27FC236}">
                <a16:creationId xmlns:a16="http://schemas.microsoft.com/office/drawing/2014/main" id="{0074CAA7-0916-1244-880B-3548A27D54B3}"/>
              </a:ext>
            </a:extLst>
          </p:cNvPr>
          <p:cNvSpPr>
            <a:spLocks noGrp="1" noChangeArrowheads="1"/>
          </p:cNvSpPr>
          <p:nvPr>
            <p:ph type="title" idx="4294967295"/>
          </p:nvPr>
        </p:nvSpPr>
        <p:spPr/>
        <p:txBody>
          <a:bodyPr/>
          <a:lstStyle/>
          <a:p>
            <a:pPr algn="l"/>
            <a:r>
              <a:rPr lang="en-US" altLang="zh-CN" sz="2800" b="1" i="1">
                <a:latin typeface="Calibri" panose="020F0502020204030204" pitchFamily="34" charset="0"/>
              </a:rPr>
              <a:t>UML简介</a:t>
            </a:r>
          </a:p>
        </p:txBody>
      </p:sp>
      <p:sp>
        <p:nvSpPr>
          <p:cNvPr id="116740" name="灯片编号占位符 2">
            <a:extLst>
              <a:ext uri="{FF2B5EF4-FFF2-40B4-BE49-F238E27FC236}">
                <a16:creationId xmlns:a16="http://schemas.microsoft.com/office/drawing/2014/main" id="{195F6001-6CD6-D04F-B366-E74EDA465F0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107</a:t>
            </a:r>
            <a:endParaRPr lang="zh-CN" altLang="en-US" sz="1800"/>
          </a:p>
        </p:txBody>
      </p:sp>
      <p:cxnSp>
        <p:nvCxnSpPr>
          <p:cNvPr id="3" name="直接连接符 2">
            <a:extLst>
              <a:ext uri="{FF2B5EF4-FFF2-40B4-BE49-F238E27FC236}">
                <a16:creationId xmlns:a16="http://schemas.microsoft.com/office/drawing/2014/main" id="{76FBB345-B7B8-7347-AF1E-DE2AB6D310F8}"/>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内容占位符 2">
            <a:extLst>
              <a:ext uri="{FF2B5EF4-FFF2-40B4-BE49-F238E27FC236}">
                <a16:creationId xmlns:a16="http://schemas.microsoft.com/office/drawing/2014/main" id="{79095EC7-36C5-DA48-A309-1278F8B69D40}"/>
              </a:ext>
            </a:extLst>
          </p:cNvPr>
          <p:cNvSpPr>
            <a:spLocks noGrp="1" noChangeArrowheads="1"/>
          </p:cNvSpPr>
          <p:nvPr>
            <p:ph idx="4294967295"/>
          </p:nvPr>
        </p:nvSpPr>
        <p:spPr/>
        <p:txBody>
          <a:bodyPr/>
          <a:lstStyle/>
          <a:p>
            <a:pPr marL="0" indent="0" algn="just">
              <a:buFontTx/>
              <a:buNone/>
            </a:pPr>
            <a:r>
              <a:rPr lang="en-US" altLang="zh-CN" sz="2000">
                <a:latin typeface="Calibri" panose="020F0502020204030204" pitchFamily="34" charset="0"/>
              </a:rPr>
              <a:t> </a:t>
            </a:r>
          </a:p>
        </p:txBody>
      </p:sp>
      <p:sp>
        <p:nvSpPr>
          <p:cNvPr id="133123" name="标题 1">
            <a:extLst>
              <a:ext uri="{FF2B5EF4-FFF2-40B4-BE49-F238E27FC236}">
                <a16:creationId xmlns:a16="http://schemas.microsoft.com/office/drawing/2014/main" id="{A5C1B583-E750-D54E-9C38-9B1A20046D3B}"/>
              </a:ext>
            </a:extLst>
          </p:cNvPr>
          <p:cNvSpPr>
            <a:spLocks noGrp="1" noChangeArrowheads="1"/>
          </p:cNvSpPr>
          <p:nvPr>
            <p:ph type="title" idx="4294967295"/>
          </p:nvPr>
        </p:nvSpPr>
        <p:spPr/>
        <p:txBody>
          <a:bodyPr/>
          <a:lstStyle/>
          <a:p>
            <a:pPr algn="l"/>
            <a:r>
              <a:rPr lang="en-US" altLang="zh-CN" sz="2800" b="1" i="1">
                <a:latin typeface="Calibri" panose="020F0502020204030204" pitchFamily="34" charset="0"/>
              </a:rPr>
              <a:t>设计阶段</a:t>
            </a:r>
          </a:p>
        </p:txBody>
      </p:sp>
      <p:sp>
        <p:nvSpPr>
          <p:cNvPr id="117763" name="灯片编号占位符 1">
            <a:extLst>
              <a:ext uri="{FF2B5EF4-FFF2-40B4-BE49-F238E27FC236}">
                <a16:creationId xmlns:a16="http://schemas.microsoft.com/office/drawing/2014/main" id="{845EE4E5-A00F-F942-85F6-72FED40EA4B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108</a:t>
            </a:r>
            <a:endParaRPr lang="zh-CN" altLang="en-US" sz="1800"/>
          </a:p>
        </p:txBody>
      </p:sp>
      <p:cxnSp>
        <p:nvCxnSpPr>
          <p:cNvPr id="3" name="直接连接符 2">
            <a:extLst>
              <a:ext uri="{FF2B5EF4-FFF2-40B4-BE49-F238E27FC236}">
                <a16:creationId xmlns:a16="http://schemas.microsoft.com/office/drawing/2014/main" id="{37F4BB33-DF69-A547-9ACF-07C8589D4659}"/>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133126" name="图片 1">
            <a:extLst>
              <a:ext uri="{FF2B5EF4-FFF2-40B4-BE49-F238E27FC236}">
                <a16:creationId xmlns:a16="http://schemas.microsoft.com/office/drawing/2014/main" id="{933B692B-5CF3-5442-B44B-C97C42DD11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363" y="1560513"/>
            <a:ext cx="4400550"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a:extLst>
              <a:ext uri="{FF2B5EF4-FFF2-40B4-BE49-F238E27FC236}">
                <a16:creationId xmlns:a16="http://schemas.microsoft.com/office/drawing/2014/main" id="{61B29EB2-ECA0-4A46-B3BC-E98B41C5D554}"/>
              </a:ext>
            </a:extLst>
          </p:cNvPr>
          <p:cNvSpPr>
            <a:spLocks noGrp="1" noChangeArrowheads="1"/>
          </p:cNvSpPr>
          <p:nvPr>
            <p:ph type="title"/>
          </p:nvPr>
        </p:nvSpPr>
        <p:spPr/>
        <p:txBody>
          <a:bodyPr/>
          <a:lstStyle/>
          <a:p>
            <a:pPr algn="l"/>
            <a:r>
              <a:rPr lang="en-US" altLang="zh-CN" sz="2800" b="1" i="1">
                <a:latin typeface="Calibri" panose="020F0502020204030204" pitchFamily="34" charset="0"/>
              </a:rPr>
              <a:t>概观</a:t>
            </a:r>
          </a:p>
        </p:txBody>
      </p:sp>
      <p:sp>
        <p:nvSpPr>
          <p:cNvPr id="4098" name="内容占位符 2">
            <a:extLst>
              <a:ext uri="{FF2B5EF4-FFF2-40B4-BE49-F238E27FC236}">
                <a16:creationId xmlns:a16="http://schemas.microsoft.com/office/drawing/2014/main" id="{CAEA182F-E4C6-EE4D-9EAC-79BDA2902DE6}"/>
              </a:ext>
            </a:extLst>
          </p:cNvPr>
          <p:cNvSpPr>
            <a:spLocks noGrp="1"/>
          </p:cNvSpPr>
          <p:nvPr>
            <p:ph idx="1"/>
          </p:nvPr>
        </p:nvSpPr>
        <p:spPr/>
        <p:txBody>
          <a:bodyPr/>
          <a:lstStyle/>
          <a:p>
            <a:pPr>
              <a:defRPr/>
            </a:pPr>
            <a:r>
              <a:rPr lang="en-US" altLang="zh-CN" sz="2400" noProof="1">
                <a:latin typeface="Calibri" panose="020F0502020204030204" pitchFamily="34" charset="0"/>
                <a:sym typeface="+mn-ea"/>
              </a:rPr>
              <a:t>三类中更详细描述于表：</a:t>
            </a:r>
            <a:endParaRPr lang="en-US" altLang="zh-CN" sz="2400" noProof="1">
              <a:latin typeface="Calibri" panose="020F0502020204030204" pitchFamily="34" charset="0"/>
            </a:endParaRPr>
          </a:p>
          <a:p>
            <a:pPr marL="0" indent="0">
              <a:buFontTx/>
              <a:buNone/>
              <a:defRPr/>
            </a:pPr>
            <a:r>
              <a:rPr lang="en-US" altLang="zh-CN" sz="2400" noProof="1">
                <a:latin typeface="Calibri" panose="020F0502020204030204" pitchFamily="34" charset="0"/>
              </a:rPr>
              <a:t> </a:t>
            </a:r>
          </a:p>
        </p:txBody>
      </p:sp>
      <p:sp>
        <p:nvSpPr>
          <p:cNvPr id="118787" name="灯片编号占位符 1">
            <a:extLst>
              <a:ext uri="{FF2B5EF4-FFF2-40B4-BE49-F238E27FC236}">
                <a16:creationId xmlns:a16="http://schemas.microsoft.com/office/drawing/2014/main" id="{8DF48D41-662C-D240-95C7-3AE3AFB3185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dirty="0"/>
              <a:t>109</a:t>
            </a:r>
            <a:endParaRPr lang="zh-CN" altLang="en-US"/>
          </a:p>
        </p:txBody>
      </p:sp>
      <p:cxnSp>
        <p:nvCxnSpPr>
          <p:cNvPr id="3" name="直接连接符 2">
            <a:extLst>
              <a:ext uri="{FF2B5EF4-FFF2-40B4-BE49-F238E27FC236}">
                <a16:creationId xmlns:a16="http://schemas.microsoft.com/office/drawing/2014/main" id="{15C73F38-C3D6-F74A-BE48-08AC0D4AC3E3}"/>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134150" name="图片 1">
            <a:extLst>
              <a:ext uri="{FF2B5EF4-FFF2-40B4-BE49-F238E27FC236}">
                <a16:creationId xmlns:a16="http://schemas.microsoft.com/office/drawing/2014/main" id="{3A0340CE-C5C9-D542-8DBF-1D60FBFA80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00" y="2230438"/>
            <a:ext cx="8591550" cy="376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E06B10E2-20EE-7040-818C-A31C8313BDF4}"/>
              </a:ext>
            </a:extLst>
          </p:cNvPr>
          <p:cNvSpPr>
            <a:spLocks noGrp="1" noChangeArrowheads="1"/>
          </p:cNvSpPr>
          <p:nvPr>
            <p:ph idx="1"/>
          </p:nvPr>
        </p:nvSpPr>
        <p:spPr/>
        <p:txBody>
          <a:bodyPr/>
          <a:lstStyle/>
          <a:p>
            <a:r>
              <a:rPr lang="zh-CN" altLang="zh-CN" sz="2000">
                <a:solidFill>
                  <a:srgbClr val="0000FF"/>
                </a:solidFill>
                <a:latin typeface="Calibri" panose="020F0502020204030204" pitchFamily="34" charset="0"/>
              </a:rPr>
              <a:t>一些系统，突出的从一个给定的点感兴趣的特性的降低/抽象表示。</a:t>
            </a:r>
          </a:p>
          <a:p>
            <a:r>
              <a:rPr lang="zh-CN" altLang="zh-CN" sz="2000">
                <a:solidFill>
                  <a:srgbClr val="0000FF"/>
                </a:solidFill>
                <a:latin typeface="Calibri" panose="020F0502020204030204" pitchFamily="34" charset="0"/>
              </a:rPr>
              <a:t>该观点定义了模型的关注和范围。</a:t>
            </a:r>
          </a:p>
        </p:txBody>
      </p:sp>
      <p:pic>
        <p:nvPicPr>
          <p:cNvPr id="25603" name="Picture 4">
            <a:extLst>
              <a:ext uri="{FF2B5EF4-FFF2-40B4-BE49-F238E27FC236}">
                <a16:creationId xmlns:a16="http://schemas.microsoft.com/office/drawing/2014/main" id="{4F336AF4-CB94-1248-ABAC-D98640C03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3" y="2776538"/>
            <a:ext cx="4021137" cy="39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AutoShape 5">
            <a:extLst>
              <a:ext uri="{FF2B5EF4-FFF2-40B4-BE49-F238E27FC236}">
                <a16:creationId xmlns:a16="http://schemas.microsoft.com/office/drawing/2014/main" id="{CE83500F-897D-2143-96F4-E5CF841F2883}"/>
              </a:ext>
            </a:extLst>
          </p:cNvPr>
          <p:cNvSpPr>
            <a:spLocks noChangeArrowheads="1"/>
          </p:cNvSpPr>
          <p:nvPr/>
        </p:nvSpPr>
        <p:spPr bwMode="auto">
          <a:xfrm>
            <a:off x="2571750" y="6126163"/>
            <a:ext cx="768350" cy="482600"/>
          </a:xfrm>
          <a:prstGeom prst="wedgeRoundRectCallout">
            <a:avLst>
              <a:gd name="adj1" fmla="val -168824"/>
              <a:gd name="adj2" fmla="val -34139"/>
              <a:gd name="adj3" fmla="val 16667"/>
            </a:avLst>
          </a:prstGeom>
          <a:noFill/>
          <a:ln w="12700">
            <a:solidFill>
              <a:srgbClr val="FF0000"/>
            </a:solidFill>
            <a:miter lim="800000"/>
            <a:headEnd/>
            <a:tailEnd/>
          </a:ln>
          <a:effectLst>
            <a:outerShdw dist="17961" dir="2700000" algn="ctr" rotWithShape="0">
              <a:schemeClr val="bg1"/>
            </a:outerShdw>
          </a:effectLst>
          <a:extLst>
            <a:ext uri="{909E8E84-426E-40DD-AFC4-6F175D3DCCD1}">
              <a14:hiddenFill xmlns:a14="http://schemas.microsoft.com/office/drawing/2010/main">
                <a:solidFill>
                  <a:srgbClr val="FFFFFF"/>
                </a:solidFill>
              </a14:hiddenFill>
            </a:ext>
          </a:extLst>
        </p:spPr>
        <p:txBody>
          <a:bodyPr wrap="none" lIns="90170" tIns="46990" rIns="90170" bIns="469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元模型</a:t>
            </a:r>
          </a:p>
        </p:txBody>
      </p:sp>
      <p:sp>
        <p:nvSpPr>
          <p:cNvPr id="13316" name="灯片编号占位符 5">
            <a:extLst>
              <a:ext uri="{FF2B5EF4-FFF2-40B4-BE49-F238E27FC236}">
                <a16:creationId xmlns:a16="http://schemas.microsoft.com/office/drawing/2014/main" id="{CC848B59-77BC-BE4E-974E-D0655951AD75}"/>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dirty="0"/>
              <a:t>11</a:t>
            </a:r>
            <a:endParaRPr lang="zh-CN" altLang="en-US"/>
          </a:p>
        </p:txBody>
      </p:sp>
      <p:pic>
        <p:nvPicPr>
          <p:cNvPr id="25606" name="Picture 3">
            <a:extLst>
              <a:ext uri="{FF2B5EF4-FFF2-40B4-BE49-F238E27FC236}">
                <a16:creationId xmlns:a16="http://schemas.microsoft.com/office/drawing/2014/main" id="{A6E61CA5-23B5-0543-90B5-1BCEE4D10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776538"/>
            <a:ext cx="4983163"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标题 1">
            <a:extLst>
              <a:ext uri="{FF2B5EF4-FFF2-40B4-BE49-F238E27FC236}">
                <a16:creationId xmlns:a16="http://schemas.microsoft.com/office/drawing/2014/main" id="{8281C605-88E5-9845-B415-CD853AE47C75}"/>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造型</a:t>
            </a:r>
          </a:p>
        </p:txBody>
      </p:sp>
      <p:pic>
        <p:nvPicPr>
          <p:cNvPr id="25608" name="Picture 2" descr="http://www.cww.net.cn/upLoadFile/2009/4/27/2009427112132580.jpg">
            <a:extLst>
              <a:ext uri="{FF2B5EF4-FFF2-40B4-BE49-F238E27FC236}">
                <a16:creationId xmlns:a16="http://schemas.microsoft.com/office/drawing/2014/main" id="{7EE26654-BEF3-E441-873B-BE9CC1C90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2388" y="5051425"/>
            <a:ext cx="2795587"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直接连接符 1">
            <a:extLst>
              <a:ext uri="{FF2B5EF4-FFF2-40B4-BE49-F238E27FC236}">
                <a16:creationId xmlns:a16="http://schemas.microsoft.com/office/drawing/2014/main" id="{82778675-24B8-2C48-806A-E596D4A6A331}"/>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4AC5A5D6-03B7-A244-9354-A417BB953D26}"/>
              </a:ext>
            </a:extLst>
          </p:cNvPr>
          <p:cNvSpPr/>
          <p:nvPr/>
        </p:nvSpPr>
        <p:spPr>
          <a:xfrm>
            <a:off x="0" y="263525"/>
            <a:ext cx="9145588" cy="6330950"/>
          </a:xfrm>
          <a:custGeom>
            <a:avLst/>
            <a:gdLst>
              <a:gd name="connsiteX0" fmla="*/ 4953000 w 9907269"/>
              <a:gd name="connsiteY0" fmla="*/ 6858000 h 6858000"/>
              <a:gd name="connsiteX1" fmla="*/ 0 w 9907269"/>
              <a:gd name="connsiteY1" fmla="*/ 6858000 h 6858000"/>
              <a:gd name="connsiteX2" fmla="*/ 0 w 9907269"/>
              <a:gd name="connsiteY2" fmla="*/ 0 h 6858000"/>
              <a:gd name="connsiteX3" fmla="*/ 9907269 w 9907269"/>
              <a:gd name="connsiteY3" fmla="*/ 0 h 6858000"/>
              <a:gd name="connsiteX4" fmla="*/ 9907269 w 9907269"/>
              <a:gd name="connsiteY4" fmla="*/ 6858000 h 6858000"/>
              <a:gd name="connsiteX5" fmla="*/ 4953000 w 9907269"/>
              <a:gd name="connsiteY5" fmla="*/ 6858000 h 6858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9907269" h="6858000">
                <a:moveTo>
                  <a:pt x="4953000" y="6858000"/>
                </a:moveTo>
                <a:lnTo>
                  <a:pt x="0" y="6858000"/>
                </a:lnTo>
                <a:lnTo>
                  <a:pt x="0" y="0"/>
                </a:lnTo>
                <a:lnTo>
                  <a:pt x="9907269" y="0"/>
                </a:lnTo>
                <a:lnTo>
                  <a:pt x="9907269" y="6858000"/>
                </a:lnTo>
                <a:lnTo>
                  <a:pt x="495300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 name="Freeform 3">
            <a:extLst>
              <a:ext uri="{FF2B5EF4-FFF2-40B4-BE49-F238E27FC236}">
                <a16:creationId xmlns:a16="http://schemas.microsoft.com/office/drawing/2014/main" id="{3C43CCBC-0BDD-6646-9E03-1A0AE4DF5F45}"/>
              </a:ext>
            </a:extLst>
          </p:cNvPr>
          <p:cNvSpPr/>
          <p:nvPr/>
        </p:nvSpPr>
        <p:spPr>
          <a:xfrm>
            <a:off x="2143125" y="1279525"/>
            <a:ext cx="6781800" cy="104775"/>
          </a:xfrm>
          <a:custGeom>
            <a:avLst/>
            <a:gdLst>
              <a:gd name="connsiteX0" fmla="*/ 28573 w 7346946"/>
              <a:gd name="connsiteY0" fmla="*/ 28573 h 114292"/>
              <a:gd name="connsiteX1" fmla="*/ 7318373 w 7346946"/>
              <a:gd name="connsiteY1" fmla="*/ 28573 h 114292"/>
            </a:gdLst>
            <a:ahLst/>
            <a:cxnLst>
              <a:cxn ang="0">
                <a:pos x="connsiteX0" y="connsiteY0"/>
              </a:cxn>
              <a:cxn ang="1">
                <a:pos x="connsiteX1" y="connsiteY1"/>
              </a:cxn>
            </a:cxnLst>
            <a:rect l="l" t="t" r="r" b="b"/>
            <a:pathLst>
              <a:path w="7346946" h="114292">
                <a:moveTo>
                  <a:pt x="28573" y="28573"/>
                </a:moveTo>
                <a:lnTo>
                  <a:pt x="7318373" y="28573"/>
                </a:lnTo>
              </a:path>
            </a:pathLst>
          </a:custGeom>
          <a:ln w="508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pic>
        <p:nvPicPr>
          <p:cNvPr id="135172" name="Picture 3">
            <a:extLst>
              <a:ext uri="{FF2B5EF4-FFF2-40B4-BE49-F238E27FC236}">
                <a16:creationId xmlns:a16="http://schemas.microsoft.com/office/drawing/2014/main" id="{8287459B-221C-4242-AD01-845B966862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725" y="661988"/>
            <a:ext cx="1804988"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3" name="TextBox 1">
            <a:extLst>
              <a:ext uri="{FF2B5EF4-FFF2-40B4-BE49-F238E27FC236}">
                <a16:creationId xmlns:a16="http://schemas.microsoft.com/office/drawing/2014/main" id="{349EE48B-1B50-9043-8CD2-6D186C5E789F}"/>
              </a:ext>
            </a:extLst>
          </p:cNvPr>
          <p:cNvSpPr txBox="1">
            <a:spLocks noChangeArrowheads="1"/>
          </p:cNvSpPr>
          <p:nvPr/>
        </p:nvSpPr>
        <p:spPr bwMode="auto">
          <a:xfrm>
            <a:off x="539750" y="1541463"/>
            <a:ext cx="1198563"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300"/>
              </a:lnSpc>
              <a:spcBef>
                <a:spcPct val="0"/>
              </a:spcBef>
              <a:buFontTx/>
              <a:buNone/>
            </a:pPr>
            <a:r>
              <a:rPr lang="en" altLang="zh-CN" sz="1100" b="1" noProof="1">
                <a:solidFill>
                  <a:srgbClr val="000066"/>
                </a:solidFill>
                <a:latin typeface="Times New Roman" panose="02020603050405020304" pitchFamily="18" charset="0"/>
              </a:rPr>
              <a:t>www.omgmarte.org</a:t>
            </a:r>
          </a:p>
        </p:txBody>
      </p:sp>
      <p:sp>
        <p:nvSpPr>
          <p:cNvPr id="135174" name="TextBox 1">
            <a:extLst>
              <a:ext uri="{FF2B5EF4-FFF2-40B4-BE49-F238E27FC236}">
                <a16:creationId xmlns:a16="http://schemas.microsoft.com/office/drawing/2014/main" id="{9CA59D12-6290-9F42-8E07-9F12D353E9C5}"/>
              </a:ext>
            </a:extLst>
          </p:cNvPr>
          <p:cNvSpPr txBox="1">
            <a:spLocks noChangeArrowheads="1"/>
          </p:cNvSpPr>
          <p:nvPr/>
        </p:nvSpPr>
        <p:spPr bwMode="auto">
          <a:xfrm>
            <a:off x="984250" y="2725738"/>
            <a:ext cx="2782888"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3500"/>
              </a:lnSpc>
              <a:spcBef>
                <a:spcPct val="0"/>
              </a:spcBef>
              <a:buFontTx/>
              <a:buNone/>
            </a:pPr>
            <a:r>
              <a:rPr lang="en" altLang="zh-CN" sz="2900" b="1" noProof="1">
                <a:solidFill>
                  <a:srgbClr val="000066"/>
                </a:solidFill>
                <a:latin typeface="Times New Roman" panose="02020603050405020304" pitchFamily="18" charset="0"/>
              </a:rPr>
              <a:t>MARTE</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教程</a:t>
            </a:r>
          </a:p>
        </p:txBody>
      </p:sp>
      <p:sp>
        <p:nvSpPr>
          <p:cNvPr id="135175" name="TextBox 1">
            <a:extLst>
              <a:ext uri="{FF2B5EF4-FFF2-40B4-BE49-F238E27FC236}">
                <a16:creationId xmlns:a16="http://schemas.microsoft.com/office/drawing/2014/main" id="{B5E40A6B-AEBC-4C44-AD50-2C4ECDFA1478}"/>
              </a:ext>
            </a:extLst>
          </p:cNvPr>
          <p:cNvSpPr txBox="1">
            <a:spLocks noChangeArrowheads="1"/>
          </p:cNvSpPr>
          <p:nvPr/>
        </p:nvSpPr>
        <p:spPr bwMode="auto">
          <a:xfrm>
            <a:off x="1031875" y="3265488"/>
            <a:ext cx="491807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53340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53340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53340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53340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53340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53340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53340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53340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53340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600"/>
              </a:lnSpc>
              <a:spcBef>
                <a:spcPct val="0"/>
              </a:spcBef>
              <a:buFontTx/>
              <a:buNone/>
            </a:pPr>
            <a:r>
              <a:rPr lang="en" altLang="zh-CN" sz="2200" noProof="1">
                <a:latin typeface="Times New Roman" panose="02020603050405020304" pitchFamily="18" charset="0"/>
              </a:rPr>
              <a:t>的OMG标准：</a:t>
            </a:r>
          </a:p>
          <a:p>
            <a:pPr eaLnBrk="1" hangingPunct="1">
              <a:lnSpc>
                <a:spcPts val="2800"/>
              </a:lnSpc>
              <a:spcBef>
                <a:spcPct val="0"/>
              </a:spcBef>
              <a:buFontTx/>
              <a:buNone/>
            </a:pPr>
            <a:r>
              <a:rPr lang="en" altLang="zh-CN" sz="2200" noProof="1">
                <a:latin typeface="Times New Roman" panose="02020603050405020304" pitchFamily="18" charset="0"/>
              </a:rPr>
              <a:t>UML简介开发实时系统</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8F2BF35D-A588-DC4D-BB8F-C3C3BFAD594B}"/>
              </a:ext>
            </a:extLst>
          </p:cNvPr>
          <p:cNvSpPr/>
          <p:nvPr/>
        </p:nvSpPr>
        <p:spPr>
          <a:xfrm>
            <a:off x="0" y="263525"/>
            <a:ext cx="9145588" cy="6330950"/>
          </a:xfrm>
          <a:custGeom>
            <a:avLst/>
            <a:gdLst>
              <a:gd name="connsiteX0" fmla="*/ 4953000 w 9907269"/>
              <a:gd name="connsiteY0" fmla="*/ 6858000 h 6858000"/>
              <a:gd name="connsiteX1" fmla="*/ 0 w 9907269"/>
              <a:gd name="connsiteY1" fmla="*/ 6858000 h 6858000"/>
              <a:gd name="connsiteX2" fmla="*/ 0 w 9907269"/>
              <a:gd name="connsiteY2" fmla="*/ 0 h 6858000"/>
              <a:gd name="connsiteX3" fmla="*/ 9907269 w 9907269"/>
              <a:gd name="connsiteY3" fmla="*/ 0 h 6858000"/>
              <a:gd name="connsiteX4" fmla="*/ 9907269 w 9907269"/>
              <a:gd name="connsiteY4" fmla="*/ 6858000 h 6858000"/>
              <a:gd name="connsiteX5" fmla="*/ 4953000 w 9907269"/>
              <a:gd name="connsiteY5" fmla="*/ 6858000 h 6858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9907269" h="6858000">
                <a:moveTo>
                  <a:pt x="4953000" y="6858000"/>
                </a:moveTo>
                <a:lnTo>
                  <a:pt x="0" y="6858000"/>
                </a:lnTo>
                <a:lnTo>
                  <a:pt x="0" y="0"/>
                </a:lnTo>
                <a:lnTo>
                  <a:pt x="9907269" y="0"/>
                </a:lnTo>
                <a:lnTo>
                  <a:pt x="9907269" y="6858000"/>
                </a:lnTo>
                <a:lnTo>
                  <a:pt x="495300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 name="Freeform 3">
            <a:extLst>
              <a:ext uri="{FF2B5EF4-FFF2-40B4-BE49-F238E27FC236}">
                <a16:creationId xmlns:a16="http://schemas.microsoft.com/office/drawing/2014/main" id="{73E47F07-B4A9-B84D-BB0C-BA5CAF56045E}"/>
              </a:ext>
            </a:extLst>
          </p:cNvPr>
          <p:cNvSpPr/>
          <p:nvPr/>
        </p:nvSpPr>
        <p:spPr>
          <a:xfrm>
            <a:off x="1428750" y="957263"/>
            <a:ext cx="7467600" cy="104775"/>
          </a:xfrm>
          <a:custGeom>
            <a:avLst/>
            <a:gdLst>
              <a:gd name="connsiteX0" fmla="*/ 28573 w 8089896"/>
              <a:gd name="connsiteY0" fmla="*/ 36192 h 114292"/>
              <a:gd name="connsiteX1" fmla="*/ 8061322 w 8089896"/>
              <a:gd name="connsiteY1" fmla="*/ 28573 h 114292"/>
            </a:gdLst>
            <a:ahLst/>
            <a:cxnLst>
              <a:cxn ang="0">
                <a:pos x="connsiteX0" y="connsiteY0"/>
              </a:cxn>
              <a:cxn ang="1">
                <a:pos x="connsiteX1" y="connsiteY1"/>
              </a:cxn>
            </a:cxnLst>
            <a:rect l="l" t="t" r="r" b="b"/>
            <a:pathLst>
              <a:path w="8089896" h="114292">
                <a:moveTo>
                  <a:pt x="28573" y="36192"/>
                </a:moveTo>
                <a:lnTo>
                  <a:pt x="8061322" y="28573"/>
                </a:lnTo>
              </a:path>
            </a:pathLst>
          </a:custGeom>
          <a:ln w="508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pic>
        <p:nvPicPr>
          <p:cNvPr id="136196" name="Picture 3">
            <a:extLst>
              <a:ext uri="{FF2B5EF4-FFF2-40B4-BE49-F238E27FC236}">
                <a16:creationId xmlns:a16="http://schemas.microsoft.com/office/drawing/2014/main" id="{562ED80D-FD3B-CC4A-8D85-FF5F802F6B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557213"/>
            <a:ext cx="1266825"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7" name="Picture 3">
            <a:extLst>
              <a:ext uri="{FF2B5EF4-FFF2-40B4-BE49-F238E27FC236}">
                <a16:creationId xmlns:a16="http://schemas.microsoft.com/office/drawing/2014/main" id="{CAB7DACB-91C3-5E4F-8937-5E468EA90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350" y="2678113"/>
            <a:ext cx="749300"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8" name="Picture 3">
            <a:extLst>
              <a:ext uri="{FF2B5EF4-FFF2-40B4-BE49-F238E27FC236}">
                <a16:creationId xmlns:a16="http://schemas.microsoft.com/office/drawing/2014/main" id="{CF34F935-53A5-BB48-97F1-569F633D13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9350" y="3629025"/>
            <a:ext cx="7493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9" name="Picture 3">
            <a:extLst>
              <a:ext uri="{FF2B5EF4-FFF2-40B4-BE49-F238E27FC236}">
                <a16:creationId xmlns:a16="http://schemas.microsoft.com/office/drawing/2014/main" id="{1EFACDC8-3561-0A47-A344-CF1124FF50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9350" y="4578350"/>
            <a:ext cx="7493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200" name="TextBox 1">
            <a:extLst>
              <a:ext uri="{FF2B5EF4-FFF2-40B4-BE49-F238E27FC236}">
                <a16:creationId xmlns:a16="http://schemas.microsoft.com/office/drawing/2014/main" id="{1DA68B41-73D5-074F-9E2D-F907D91A496A}"/>
              </a:ext>
            </a:extLst>
          </p:cNvPr>
          <p:cNvSpPr txBox="1">
            <a:spLocks noChangeArrowheads="1"/>
          </p:cNvSpPr>
          <p:nvPr/>
        </p:nvSpPr>
        <p:spPr bwMode="auto">
          <a:xfrm>
            <a:off x="8791575" y="6324600"/>
            <a:ext cx="8255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zh-CN" altLang="zh-CN" sz="1200" noProof="1">
                <a:solidFill>
                  <a:srgbClr val="000099"/>
                </a:solidFill>
                <a:latin typeface="Times New Roman" panose="02020603050405020304" pitchFamily="18" charset="0"/>
              </a:rPr>
              <a:t>3</a:t>
            </a:r>
          </a:p>
        </p:txBody>
      </p:sp>
      <p:sp>
        <p:nvSpPr>
          <p:cNvPr id="136201" name="TextBox 1">
            <a:extLst>
              <a:ext uri="{FF2B5EF4-FFF2-40B4-BE49-F238E27FC236}">
                <a16:creationId xmlns:a16="http://schemas.microsoft.com/office/drawing/2014/main" id="{C70234FC-CF3A-ED4F-BCB6-64553798A7F0}"/>
              </a:ext>
            </a:extLst>
          </p:cNvPr>
          <p:cNvSpPr txBox="1">
            <a:spLocks noChangeArrowheads="1"/>
          </p:cNvSpPr>
          <p:nvPr/>
        </p:nvSpPr>
        <p:spPr bwMode="auto">
          <a:xfrm>
            <a:off x="222250" y="1143000"/>
            <a:ext cx="89693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000"/>
              </a:lnSpc>
              <a:spcBef>
                <a:spcPct val="0"/>
              </a:spcBef>
              <a:buFontTx/>
              <a:buNone/>
            </a:pPr>
            <a:r>
              <a:rPr lang="en" altLang="zh-CN" sz="800" b="1" noProof="1">
                <a:solidFill>
                  <a:srgbClr val="000066"/>
                </a:solidFill>
                <a:latin typeface="Times New Roman" panose="02020603050405020304" pitchFamily="18" charset="0"/>
              </a:rPr>
              <a:t>www.omgmarte.org</a:t>
            </a:r>
          </a:p>
        </p:txBody>
      </p:sp>
      <p:sp>
        <p:nvSpPr>
          <p:cNvPr id="136202" name="TextBox 1">
            <a:extLst>
              <a:ext uri="{FF2B5EF4-FFF2-40B4-BE49-F238E27FC236}">
                <a16:creationId xmlns:a16="http://schemas.microsoft.com/office/drawing/2014/main" id="{90E9CFC4-83D0-B647-869A-AAD604422B71}"/>
              </a:ext>
            </a:extLst>
          </p:cNvPr>
          <p:cNvSpPr txBox="1">
            <a:spLocks noChangeArrowheads="1"/>
          </p:cNvSpPr>
          <p:nvPr/>
        </p:nvSpPr>
        <p:spPr bwMode="auto">
          <a:xfrm>
            <a:off x="4583113" y="522288"/>
            <a:ext cx="39592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3500"/>
              </a:lnSpc>
              <a:spcBef>
                <a:spcPct val="0"/>
              </a:spcBef>
              <a:buFontTx/>
              <a:buNone/>
            </a:pPr>
            <a:r>
              <a:rPr lang="en" altLang="zh-CN" sz="2900" b="1" noProof="1">
                <a:solidFill>
                  <a:srgbClr val="000066"/>
                </a:solidFill>
                <a:latin typeface="Times New Roman" panose="02020603050405020304" pitchFamily="18" charset="0"/>
              </a:rPr>
              <a:t>怎么样</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至</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读</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这个</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教程</a:t>
            </a:r>
          </a:p>
        </p:txBody>
      </p:sp>
      <p:sp>
        <p:nvSpPr>
          <p:cNvPr id="136203" name="TextBox 1">
            <a:extLst>
              <a:ext uri="{FF2B5EF4-FFF2-40B4-BE49-F238E27FC236}">
                <a16:creationId xmlns:a16="http://schemas.microsoft.com/office/drawing/2014/main" id="{29EB8B91-C9DE-CA4A-9D67-5B5BD03D7A04}"/>
              </a:ext>
            </a:extLst>
          </p:cNvPr>
          <p:cNvSpPr txBox="1">
            <a:spLocks noChangeArrowheads="1"/>
          </p:cNvSpPr>
          <p:nvPr/>
        </p:nvSpPr>
        <p:spPr bwMode="auto">
          <a:xfrm>
            <a:off x="422275" y="1693863"/>
            <a:ext cx="7397750" cy="111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3810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3810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3810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3810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3810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3810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3810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3810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3810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800"/>
              </a:lnSpc>
              <a:spcBef>
                <a:spcPct val="0"/>
              </a:spcBef>
              <a:buFontTx/>
              <a:buNone/>
            </a:pPr>
            <a:r>
              <a:rPr lang="zh-CN" altLang="zh-CN" sz="2200" noProof="1">
                <a:solidFill>
                  <a:srgbClr val="FF9900"/>
                </a:solidFill>
                <a:latin typeface="Wingdings" pitchFamily="2" charset="2"/>
              </a:rPr>
              <a:t></a:t>
            </a:r>
            <a:r>
              <a:rPr lang="zh-C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内</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 幻灯片，</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我们</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可以</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显示</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楷模</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在</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不同</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水平</a:t>
            </a:r>
          </a:p>
          <a:p>
            <a:pPr eaLnBrk="1" hangingPunct="1">
              <a:lnSpc>
                <a:spcPts val="2800"/>
              </a:lnSpc>
              <a:spcBef>
                <a:spcPct val="0"/>
              </a:spcBef>
              <a:buFontTx/>
              <a:buNone/>
            </a:pPr>
            <a:r>
              <a:rPr lang="en" altLang="zh-CN" sz="1600" noProof="1">
                <a:latin typeface="Calibri" panose="020F0502020204030204" pitchFamily="34" charset="0"/>
              </a:rPr>
              <a:t> </a:t>
            </a:r>
            <a:r>
              <a:rPr lang="en" altLang="zh-CN" sz="2200" b="1" noProof="1">
                <a:solidFill>
                  <a:srgbClr val="3333CC"/>
                </a:solidFill>
                <a:latin typeface="Times New Roman" panose="02020603050405020304" pitchFamily="18" charset="0"/>
              </a:rPr>
              <a:t>的</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抽象。</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我们</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将</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澄清</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每</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水平</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通过</a:t>
            </a:r>
            <a:r>
              <a:rPr lang="en" altLang="zh-CN" sz="2200" noProof="1">
                <a:latin typeface="Times New Roman" panose="02020603050405020304" pitchFamily="18" charset="0"/>
              </a:rPr>
              <a:t> </a:t>
            </a:r>
            <a:r>
              <a:rPr lang="en" altLang="zh-CN" sz="2200" b="1" noProof="1">
                <a:solidFill>
                  <a:srgbClr val="3333CC"/>
                </a:solidFill>
                <a:latin typeface="Times New Roman" panose="02020603050405020304" pitchFamily="18" charset="0"/>
              </a:rPr>
              <a:t>以下</a:t>
            </a:r>
          </a:p>
          <a:p>
            <a:pPr eaLnBrk="1" hangingPunct="1">
              <a:lnSpc>
                <a:spcPts val="2800"/>
              </a:lnSpc>
              <a:spcBef>
                <a:spcPct val="0"/>
              </a:spcBef>
              <a:buFontTx/>
              <a:buNone/>
            </a:pPr>
            <a:r>
              <a:rPr lang="en" altLang="zh-CN" sz="1600" noProof="1">
                <a:latin typeface="Calibri" panose="020F0502020204030204" pitchFamily="34" charset="0"/>
              </a:rPr>
              <a:t> </a:t>
            </a:r>
            <a:r>
              <a:rPr lang="en" altLang="zh-CN" sz="2200" b="1" noProof="1">
                <a:solidFill>
                  <a:srgbClr val="3333CC"/>
                </a:solidFill>
                <a:latin typeface="Times New Roman" panose="02020603050405020304" pitchFamily="18" charset="0"/>
              </a:rPr>
              <a:t>象形</a:t>
            </a:r>
          </a:p>
        </p:txBody>
      </p:sp>
      <p:sp>
        <p:nvSpPr>
          <p:cNvPr id="136204" name="TextBox 1">
            <a:extLst>
              <a:ext uri="{FF2B5EF4-FFF2-40B4-BE49-F238E27FC236}">
                <a16:creationId xmlns:a16="http://schemas.microsoft.com/office/drawing/2014/main" id="{551CE8B6-9A4A-FA41-98F6-3407983911BD}"/>
              </a:ext>
            </a:extLst>
          </p:cNvPr>
          <p:cNvSpPr txBox="1">
            <a:spLocks noChangeArrowheads="1"/>
          </p:cNvSpPr>
          <p:nvPr/>
        </p:nvSpPr>
        <p:spPr bwMode="auto">
          <a:xfrm>
            <a:off x="949325" y="2771775"/>
            <a:ext cx="25542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00"/>
              </a:lnSpc>
              <a:spcBef>
                <a:spcPct val="0"/>
              </a:spcBef>
              <a:buFontTx/>
              <a:buNone/>
            </a:pPr>
            <a:r>
              <a:rPr lang="zh-CN" altLang="zh-CN" sz="1800" noProof="1">
                <a:solidFill>
                  <a:srgbClr val="0099FF"/>
                </a:solidFill>
                <a:latin typeface="Wingdings" pitchFamily="2" charset="2"/>
              </a:rPr>
              <a:t></a:t>
            </a:r>
            <a:r>
              <a:rPr lang="zh-C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对于</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域</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视图</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水平</a:t>
            </a:r>
          </a:p>
        </p:txBody>
      </p:sp>
      <p:sp>
        <p:nvSpPr>
          <p:cNvPr id="136205" name="TextBox 1">
            <a:extLst>
              <a:ext uri="{FF2B5EF4-FFF2-40B4-BE49-F238E27FC236}">
                <a16:creationId xmlns:a16="http://schemas.microsoft.com/office/drawing/2014/main" id="{65AE352E-6FB2-314E-9ACE-86500BF548D1}"/>
              </a:ext>
            </a:extLst>
          </p:cNvPr>
          <p:cNvSpPr txBox="1">
            <a:spLocks noChangeArrowheads="1"/>
          </p:cNvSpPr>
          <p:nvPr/>
        </p:nvSpPr>
        <p:spPr bwMode="auto">
          <a:xfrm>
            <a:off x="949325" y="3792538"/>
            <a:ext cx="30972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00"/>
              </a:lnSpc>
              <a:spcBef>
                <a:spcPct val="0"/>
              </a:spcBef>
              <a:buFontTx/>
              <a:buNone/>
            </a:pPr>
            <a:r>
              <a:rPr lang="zh-CN" altLang="zh-CN" sz="1800" noProof="1">
                <a:solidFill>
                  <a:srgbClr val="0099FF"/>
                </a:solidFill>
                <a:latin typeface="Wingdings" pitchFamily="2" charset="2"/>
              </a:rPr>
              <a:t></a:t>
            </a:r>
            <a:r>
              <a:rPr lang="zh-C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对于</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UML</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轮廓</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视图</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水平</a:t>
            </a:r>
          </a:p>
        </p:txBody>
      </p:sp>
      <p:sp>
        <p:nvSpPr>
          <p:cNvPr id="136206" name="TextBox 1">
            <a:extLst>
              <a:ext uri="{FF2B5EF4-FFF2-40B4-BE49-F238E27FC236}">
                <a16:creationId xmlns:a16="http://schemas.microsoft.com/office/drawing/2014/main" id="{F9C1EDD9-F63F-134E-AA70-82E970333132}"/>
              </a:ext>
            </a:extLst>
          </p:cNvPr>
          <p:cNvSpPr txBox="1">
            <a:spLocks noChangeArrowheads="1"/>
          </p:cNvSpPr>
          <p:nvPr/>
        </p:nvSpPr>
        <p:spPr bwMode="auto">
          <a:xfrm>
            <a:off x="949325" y="4811713"/>
            <a:ext cx="29924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00"/>
              </a:lnSpc>
              <a:spcBef>
                <a:spcPct val="0"/>
              </a:spcBef>
              <a:buFontTx/>
              <a:buNone/>
            </a:pPr>
            <a:r>
              <a:rPr lang="zh-CN" altLang="zh-CN" sz="1800" noProof="1">
                <a:solidFill>
                  <a:srgbClr val="0099FF"/>
                </a:solidFill>
                <a:latin typeface="Wingdings" pitchFamily="2" charset="2"/>
              </a:rPr>
              <a:t></a:t>
            </a:r>
            <a:r>
              <a:rPr lang="zh-C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对于</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用户</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模型</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视图</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水平</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12086915-D8A5-6140-B41C-94CFD7943AE1}"/>
              </a:ext>
            </a:extLst>
          </p:cNvPr>
          <p:cNvSpPr/>
          <p:nvPr/>
        </p:nvSpPr>
        <p:spPr>
          <a:xfrm>
            <a:off x="0" y="263525"/>
            <a:ext cx="9145588" cy="6330950"/>
          </a:xfrm>
          <a:custGeom>
            <a:avLst/>
            <a:gdLst>
              <a:gd name="connsiteX0" fmla="*/ 4953000 w 9907269"/>
              <a:gd name="connsiteY0" fmla="*/ 6858000 h 6858000"/>
              <a:gd name="connsiteX1" fmla="*/ 0 w 9907269"/>
              <a:gd name="connsiteY1" fmla="*/ 6858000 h 6858000"/>
              <a:gd name="connsiteX2" fmla="*/ 0 w 9907269"/>
              <a:gd name="connsiteY2" fmla="*/ 0 h 6858000"/>
              <a:gd name="connsiteX3" fmla="*/ 9907269 w 9907269"/>
              <a:gd name="connsiteY3" fmla="*/ 0 h 6858000"/>
              <a:gd name="connsiteX4" fmla="*/ 9907269 w 9907269"/>
              <a:gd name="connsiteY4" fmla="*/ 6858000 h 6858000"/>
              <a:gd name="connsiteX5" fmla="*/ 4953000 w 9907269"/>
              <a:gd name="connsiteY5" fmla="*/ 6858000 h 6858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9907269" h="6858000">
                <a:moveTo>
                  <a:pt x="4953000" y="6858000"/>
                </a:moveTo>
                <a:lnTo>
                  <a:pt x="0" y="6858000"/>
                </a:lnTo>
                <a:lnTo>
                  <a:pt x="0" y="0"/>
                </a:lnTo>
                <a:lnTo>
                  <a:pt x="9907269" y="0"/>
                </a:lnTo>
                <a:lnTo>
                  <a:pt x="9907269" y="6858000"/>
                </a:lnTo>
                <a:lnTo>
                  <a:pt x="495300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 name="Freeform 3">
            <a:extLst>
              <a:ext uri="{FF2B5EF4-FFF2-40B4-BE49-F238E27FC236}">
                <a16:creationId xmlns:a16="http://schemas.microsoft.com/office/drawing/2014/main" id="{F7F2CEEC-48E8-3740-AEBA-8C3C38FF1CA2}"/>
              </a:ext>
            </a:extLst>
          </p:cNvPr>
          <p:cNvSpPr/>
          <p:nvPr/>
        </p:nvSpPr>
        <p:spPr>
          <a:xfrm>
            <a:off x="1428750" y="957263"/>
            <a:ext cx="7467600" cy="104775"/>
          </a:xfrm>
          <a:custGeom>
            <a:avLst/>
            <a:gdLst>
              <a:gd name="connsiteX0" fmla="*/ 28573 w 8089896"/>
              <a:gd name="connsiteY0" fmla="*/ 36192 h 114292"/>
              <a:gd name="connsiteX1" fmla="*/ 8061322 w 8089896"/>
              <a:gd name="connsiteY1" fmla="*/ 28573 h 114292"/>
            </a:gdLst>
            <a:ahLst/>
            <a:cxnLst>
              <a:cxn ang="0">
                <a:pos x="connsiteX0" y="connsiteY0"/>
              </a:cxn>
              <a:cxn ang="1">
                <a:pos x="connsiteX1" y="connsiteY1"/>
              </a:cxn>
            </a:cxnLst>
            <a:rect l="l" t="t" r="r" b="b"/>
            <a:pathLst>
              <a:path w="8089896" h="114292">
                <a:moveTo>
                  <a:pt x="28573" y="36192"/>
                </a:moveTo>
                <a:lnTo>
                  <a:pt x="8061322" y="28573"/>
                </a:lnTo>
              </a:path>
            </a:pathLst>
          </a:custGeom>
          <a:ln w="508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pic>
        <p:nvPicPr>
          <p:cNvPr id="137220" name="Picture 3">
            <a:extLst>
              <a:ext uri="{FF2B5EF4-FFF2-40B4-BE49-F238E27FC236}">
                <a16:creationId xmlns:a16="http://schemas.microsoft.com/office/drawing/2014/main" id="{21DDF563-4609-5F4B-8A00-5E87FDAD23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557213"/>
            <a:ext cx="1266825"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1" name="TextBox 1">
            <a:extLst>
              <a:ext uri="{FF2B5EF4-FFF2-40B4-BE49-F238E27FC236}">
                <a16:creationId xmlns:a16="http://schemas.microsoft.com/office/drawing/2014/main" id="{78412775-C759-6E43-A3EA-C98C72D345ED}"/>
              </a:ext>
            </a:extLst>
          </p:cNvPr>
          <p:cNvSpPr txBox="1">
            <a:spLocks noChangeArrowheads="1"/>
          </p:cNvSpPr>
          <p:nvPr/>
        </p:nvSpPr>
        <p:spPr bwMode="auto">
          <a:xfrm>
            <a:off x="8791575" y="6324600"/>
            <a:ext cx="8255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zh-CN" altLang="zh-CN" sz="1200" noProof="1">
                <a:solidFill>
                  <a:srgbClr val="000099"/>
                </a:solidFill>
                <a:latin typeface="Times New Roman" panose="02020603050405020304" pitchFamily="18" charset="0"/>
              </a:rPr>
              <a:t>4</a:t>
            </a:r>
          </a:p>
        </p:txBody>
      </p:sp>
      <p:sp>
        <p:nvSpPr>
          <p:cNvPr id="137222" name="TextBox 1">
            <a:extLst>
              <a:ext uri="{FF2B5EF4-FFF2-40B4-BE49-F238E27FC236}">
                <a16:creationId xmlns:a16="http://schemas.microsoft.com/office/drawing/2014/main" id="{D0DD0D99-65C6-7C43-846D-C13B7AF6C41C}"/>
              </a:ext>
            </a:extLst>
          </p:cNvPr>
          <p:cNvSpPr txBox="1">
            <a:spLocks noChangeArrowheads="1"/>
          </p:cNvSpPr>
          <p:nvPr/>
        </p:nvSpPr>
        <p:spPr bwMode="auto">
          <a:xfrm>
            <a:off x="222250" y="522288"/>
            <a:ext cx="9156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80772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80772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80772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80772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80772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80772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80772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80772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80772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3100"/>
              </a:lnSpc>
              <a:spcBef>
                <a:spcPct val="0"/>
              </a:spcBef>
              <a:buFontTx/>
              <a:buNone/>
            </a:pPr>
            <a:r>
              <a:rPr lang="zh-CN" altLang="zh-CN" sz="1600" noProof="1">
                <a:latin typeface="Calibri" panose="020F0502020204030204" pitchFamily="34" charset="0"/>
              </a:rPr>
              <a:t> </a:t>
            </a:r>
            <a:r>
              <a:rPr lang="en" altLang="zh-CN" sz="2500" b="1" noProof="1">
                <a:solidFill>
                  <a:srgbClr val="000066"/>
                </a:solidFill>
                <a:latin typeface="Times New Roman" panose="02020603050405020304" pitchFamily="18" charset="0"/>
              </a:rPr>
              <a:t>议程</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100"/>
              </a:lnSpc>
              <a:spcBef>
                <a:spcPct val="0"/>
              </a:spcBef>
              <a:buFontTx/>
              <a:buNone/>
            </a:pPr>
            <a:r>
              <a:rPr lang="en" altLang="zh-CN" sz="800" b="1" noProof="1">
                <a:solidFill>
                  <a:srgbClr val="000066"/>
                </a:solidFill>
                <a:latin typeface="Times New Roman" panose="02020603050405020304" pitchFamily="18" charset="0"/>
              </a:rPr>
              <a:t>www.omgmarte.org</a:t>
            </a:r>
          </a:p>
        </p:txBody>
      </p:sp>
      <p:sp>
        <p:nvSpPr>
          <p:cNvPr id="4102" name="TextBox 1">
            <a:extLst>
              <a:ext uri="{FF2B5EF4-FFF2-40B4-BE49-F238E27FC236}">
                <a16:creationId xmlns:a16="http://schemas.microsoft.com/office/drawing/2014/main" id="{E14B49CA-1410-2748-9D4D-7E36A2C1609F}"/>
              </a:ext>
            </a:extLst>
          </p:cNvPr>
          <p:cNvSpPr txBox="1"/>
          <p:nvPr/>
        </p:nvSpPr>
        <p:spPr>
          <a:xfrm>
            <a:off x="561975" y="1423988"/>
            <a:ext cx="76200" cy="236537"/>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FF9900"/>
                </a:solidFill>
                <a:latin typeface="Wingdings" panose="05000000000000000000" pitchFamily="2" charset="2"/>
                <a:cs typeface="+mn-ea"/>
              </a:rPr>
              <a:t></a:t>
            </a:r>
            <a:endParaRPr lang="en-US" altLang="zh-CN" sz="1290" noProof="1">
              <a:solidFill>
                <a:srgbClr val="FF9900"/>
              </a:solidFill>
              <a:latin typeface="Wingdings" panose="05000000000000000000" pitchFamily="2" charset="2"/>
            </a:endParaRPr>
          </a:p>
        </p:txBody>
      </p:sp>
      <p:sp>
        <p:nvSpPr>
          <p:cNvPr id="137224" name="TextBox 1">
            <a:extLst>
              <a:ext uri="{FF2B5EF4-FFF2-40B4-BE49-F238E27FC236}">
                <a16:creationId xmlns:a16="http://schemas.microsoft.com/office/drawing/2014/main" id="{C31DC8E3-55BD-6349-BE85-C2062D6E2700}"/>
              </a:ext>
            </a:extLst>
          </p:cNvPr>
          <p:cNvSpPr txBox="1">
            <a:spLocks noChangeArrowheads="1"/>
          </p:cNvSpPr>
          <p:nvPr/>
        </p:nvSpPr>
        <p:spPr bwMode="auto">
          <a:xfrm>
            <a:off x="914400" y="1436688"/>
            <a:ext cx="433388"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3333CC"/>
                </a:solidFill>
                <a:latin typeface="Times New Roman" panose="02020603050405020304" pitchFamily="18" charset="0"/>
              </a:rPr>
              <a:t>部分</a:t>
            </a:r>
            <a:r>
              <a:rPr lang="en" altLang="zh-CN" sz="1200" noProof="1">
                <a:latin typeface="Times New Roman" panose="02020603050405020304" pitchFamily="18" charset="0"/>
              </a:rPr>
              <a:t> </a:t>
            </a:r>
            <a:r>
              <a:rPr lang="en" altLang="zh-CN" sz="1200" b="1" noProof="1">
                <a:solidFill>
                  <a:srgbClr val="3333CC"/>
                </a:solidFill>
                <a:latin typeface="Times New Roman" panose="02020603050405020304" pitchFamily="18" charset="0"/>
              </a:rPr>
              <a:t>1</a:t>
            </a:r>
          </a:p>
        </p:txBody>
      </p:sp>
      <p:sp>
        <p:nvSpPr>
          <p:cNvPr id="4104" name="TextBox 1">
            <a:extLst>
              <a:ext uri="{FF2B5EF4-FFF2-40B4-BE49-F238E27FC236}">
                <a16:creationId xmlns:a16="http://schemas.microsoft.com/office/drawing/2014/main" id="{9910A928-EDCD-6546-A281-C7A0DB736054}"/>
              </a:ext>
            </a:extLst>
          </p:cNvPr>
          <p:cNvSpPr txBox="1"/>
          <p:nvPr/>
        </p:nvSpPr>
        <p:spPr>
          <a:xfrm>
            <a:off x="1090613" y="1670050"/>
            <a:ext cx="74612" cy="2365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37226" name="TextBox 1">
            <a:extLst>
              <a:ext uri="{FF2B5EF4-FFF2-40B4-BE49-F238E27FC236}">
                <a16:creationId xmlns:a16="http://schemas.microsoft.com/office/drawing/2014/main" id="{49B59DF8-54A4-3246-A27B-8E54C5D944E9}"/>
              </a:ext>
            </a:extLst>
          </p:cNvPr>
          <p:cNvSpPr txBox="1">
            <a:spLocks noChangeArrowheads="1"/>
          </p:cNvSpPr>
          <p:nvPr/>
        </p:nvSpPr>
        <p:spPr bwMode="auto">
          <a:xfrm>
            <a:off x="1395413" y="1670050"/>
            <a:ext cx="446405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292929"/>
                </a:solidFill>
                <a:latin typeface="Times New Roman" panose="02020603050405020304" pitchFamily="18" charset="0"/>
              </a:rPr>
              <a:t>介绍</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至</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MDD</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对于</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RT / E</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系统</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MARTE</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在</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一个</a:t>
            </a:r>
            <a:r>
              <a:rPr lang="en" altLang="zh-CN" sz="1200" noProof="1">
                <a:latin typeface="Times New Roman" panose="02020603050405020304" pitchFamily="18" charset="0"/>
              </a:rPr>
              <a:t> </a:t>
            </a:r>
            <a:r>
              <a:rPr lang="en" altLang="zh-CN" sz="1200" b="1" noProof="1">
                <a:solidFill>
                  <a:srgbClr val="292929"/>
                </a:solidFill>
                <a:latin typeface="Times New Roman" panose="02020603050405020304" pitchFamily="18" charset="0"/>
              </a:rPr>
              <a:t>简而言之</a:t>
            </a:r>
          </a:p>
        </p:txBody>
      </p:sp>
      <p:sp>
        <p:nvSpPr>
          <p:cNvPr id="4106" name="TextBox 1">
            <a:extLst>
              <a:ext uri="{FF2B5EF4-FFF2-40B4-BE49-F238E27FC236}">
                <a16:creationId xmlns:a16="http://schemas.microsoft.com/office/drawing/2014/main" id="{E2020114-1FCF-734F-9E29-325F3B2FE71F}"/>
              </a:ext>
            </a:extLst>
          </p:cNvPr>
          <p:cNvSpPr txBox="1"/>
          <p:nvPr/>
        </p:nvSpPr>
        <p:spPr>
          <a:xfrm>
            <a:off x="561975" y="1905000"/>
            <a:ext cx="76200" cy="2365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FF9900"/>
                </a:solidFill>
                <a:latin typeface="Wingdings" panose="05000000000000000000" pitchFamily="2" charset="2"/>
                <a:cs typeface="+mn-ea"/>
              </a:rPr>
              <a:t></a:t>
            </a:r>
            <a:endParaRPr lang="en-US" altLang="zh-CN" sz="1290" noProof="1">
              <a:solidFill>
                <a:srgbClr val="FF9900"/>
              </a:solidFill>
              <a:latin typeface="Wingdings" panose="05000000000000000000" pitchFamily="2" charset="2"/>
            </a:endParaRPr>
          </a:p>
        </p:txBody>
      </p:sp>
      <p:sp>
        <p:nvSpPr>
          <p:cNvPr id="137228" name="TextBox 1">
            <a:extLst>
              <a:ext uri="{FF2B5EF4-FFF2-40B4-BE49-F238E27FC236}">
                <a16:creationId xmlns:a16="http://schemas.microsoft.com/office/drawing/2014/main" id="{FB0D158B-588A-EC42-8868-B55C22DC6D28}"/>
              </a:ext>
            </a:extLst>
          </p:cNvPr>
          <p:cNvSpPr txBox="1">
            <a:spLocks noChangeArrowheads="1"/>
          </p:cNvSpPr>
          <p:nvPr/>
        </p:nvSpPr>
        <p:spPr bwMode="auto">
          <a:xfrm>
            <a:off x="914400" y="1916113"/>
            <a:ext cx="433388"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3333CC"/>
                </a:solidFill>
                <a:latin typeface="Times New Roman" panose="02020603050405020304" pitchFamily="18" charset="0"/>
              </a:rPr>
              <a:t>部分</a:t>
            </a:r>
            <a:r>
              <a:rPr lang="en" altLang="zh-CN" sz="1200" noProof="1">
                <a:latin typeface="Times New Roman" panose="02020603050405020304" pitchFamily="18" charset="0"/>
              </a:rPr>
              <a:t> </a:t>
            </a:r>
            <a:r>
              <a:rPr lang="en" altLang="zh-CN" sz="1200" b="1" noProof="1">
                <a:solidFill>
                  <a:srgbClr val="3333CC"/>
                </a:solidFill>
                <a:latin typeface="Times New Roman" panose="02020603050405020304" pitchFamily="18" charset="0"/>
              </a:rPr>
              <a:t>2</a:t>
            </a:r>
          </a:p>
        </p:txBody>
      </p:sp>
      <p:sp>
        <p:nvSpPr>
          <p:cNvPr id="4108" name="TextBox 1">
            <a:extLst>
              <a:ext uri="{FF2B5EF4-FFF2-40B4-BE49-F238E27FC236}">
                <a16:creationId xmlns:a16="http://schemas.microsoft.com/office/drawing/2014/main" id="{3003E62F-B792-9A44-AC0A-7EE2B88A12F2}"/>
              </a:ext>
            </a:extLst>
          </p:cNvPr>
          <p:cNvSpPr txBox="1"/>
          <p:nvPr/>
        </p:nvSpPr>
        <p:spPr>
          <a:xfrm>
            <a:off x="1090613" y="2139950"/>
            <a:ext cx="74612" cy="488950"/>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a:p>
            <a:pPr eaLnBrk="1" hangingPunct="1">
              <a:lnSpc>
                <a:spcPts val="20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37230" name="TextBox 1">
            <a:extLst>
              <a:ext uri="{FF2B5EF4-FFF2-40B4-BE49-F238E27FC236}">
                <a16:creationId xmlns:a16="http://schemas.microsoft.com/office/drawing/2014/main" id="{7D9687E9-2935-7041-B5D5-1FA03A8E2A4C}"/>
              </a:ext>
            </a:extLst>
          </p:cNvPr>
          <p:cNvSpPr txBox="1">
            <a:spLocks noChangeArrowheads="1"/>
          </p:cNvSpPr>
          <p:nvPr/>
        </p:nvSpPr>
        <p:spPr bwMode="auto">
          <a:xfrm>
            <a:off x="1395413" y="2151063"/>
            <a:ext cx="338137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非功能</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性能</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造型</a:t>
            </a:r>
          </a:p>
          <a:p>
            <a:pPr eaLnBrk="1" hangingPunct="1">
              <a:lnSpc>
                <a:spcPts val="2000"/>
              </a:lnSpc>
              <a:spcBef>
                <a:spcPct val="0"/>
              </a:spcBef>
              <a:buFontTx/>
              <a:buNone/>
            </a:pPr>
            <a:r>
              <a:rPr lang="en" altLang="zh-CN" sz="1200" noProof="1">
                <a:solidFill>
                  <a:srgbClr val="292929"/>
                </a:solidFill>
                <a:latin typeface="Times New Roman" panose="02020603050405020304" pitchFamily="18" charset="0"/>
              </a:rPr>
              <a:t>大纲</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的</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该</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值</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规格</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语言</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（对战我）</a:t>
            </a:r>
          </a:p>
        </p:txBody>
      </p:sp>
      <p:sp>
        <p:nvSpPr>
          <p:cNvPr id="4110" name="TextBox 1">
            <a:extLst>
              <a:ext uri="{FF2B5EF4-FFF2-40B4-BE49-F238E27FC236}">
                <a16:creationId xmlns:a16="http://schemas.microsoft.com/office/drawing/2014/main" id="{8C807BB0-0A1B-B745-802F-10517859FA77}"/>
              </a:ext>
            </a:extLst>
          </p:cNvPr>
          <p:cNvSpPr txBox="1"/>
          <p:nvPr/>
        </p:nvSpPr>
        <p:spPr>
          <a:xfrm>
            <a:off x="561975" y="2619375"/>
            <a:ext cx="76200" cy="2365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FF9900"/>
                </a:solidFill>
                <a:latin typeface="Wingdings" panose="05000000000000000000" pitchFamily="2" charset="2"/>
                <a:cs typeface="+mn-ea"/>
              </a:rPr>
              <a:t></a:t>
            </a:r>
            <a:endParaRPr lang="en-US" altLang="zh-CN" sz="1290" noProof="1">
              <a:solidFill>
                <a:srgbClr val="FF9900"/>
              </a:solidFill>
              <a:latin typeface="Wingdings" panose="05000000000000000000" pitchFamily="2" charset="2"/>
            </a:endParaRPr>
          </a:p>
        </p:txBody>
      </p:sp>
      <p:sp>
        <p:nvSpPr>
          <p:cNvPr id="137232" name="TextBox 1">
            <a:extLst>
              <a:ext uri="{FF2B5EF4-FFF2-40B4-BE49-F238E27FC236}">
                <a16:creationId xmlns:a16="http://schemas.microsoft.com/office/drawing/2014/main" id="{69EF2BB1-C337-454D-94F6-470484844B23}"/>
              </a:ext>
            </a:extLst>
          </p:cNvPr>
          <p:cNvSpPr txBox="1">
            <a:spLocks noChangeArrowheads="1"/>
          </p:cNvSpPr>
          <p:nvPr/>
        </p:nvSpPr>
        <p:spPr bwMode="auto">
          <a:xfrm>
            <a:off x="914400" y="2619375"/>
            <a:ext cx="433388"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3333CC"/>
                </a:solidFill>
                <a:latin typeface="Times New Roman" panose="02020603050405020304" pitchFamily="18" charset="0"/>
              </a:rPr>
              <a:t>部分</a:t>
            </a:r>
            <a:r>
              <a:rPr lang="en" altLang="zh-CN" sz="1200" noProof="1">
                <a:latin typeface="Times New Roman" panose="02020603050405020304" pitchFamily="18" charset="0"/>
              </a:rPr>
              <a:t> </a:t>
            </a:r>
            <a:r>
              <a:rPr lang="en" altLang="zh-CN" sz="1200" b="1" noProof="1">
                <a:solidFill>
                  <a:srgbClr val="3333CC"/>
                </a:solidFill>
                <a:latin typeface="Times New Roman" panose="02020603050405020304" pitchFamily="18" charset="0"/>
              </a:rPr>
              <a:t>3</a:t>
            </a:r>
          </a:p>
        </p:txBody>
      </p:sp>
      <p:sp>
        <p:nvSpPr>
          <p:cNvPr id="4112" name="TextBox 1">
            <a:extLst>
              <a:ext uri="{FF2B5EF4-FFF2-40B4-BE49-F238E27FC236}">
                <a16:creationId xmlns:a16="http://schemas.microsoft.com/office/drawing/2014/main" id="{9E40B597-9E11-2348-A7F3-9A869A342BC5}"/>
              </a:ext>
            </a:extLst>
          </p:cNvPr>
          <p:cNvSpPr txBox="1"/>
          <p:nvPr/>
        </p:nvSpPr>
        <p:spPr>
          <a:xfrm>
            <a:off x="1090613" y="2854325"/>
            <a:ext cx="74612" cy="2365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37234" name="TextBox 1">
            <a:extLst>
              <a:ext uri="{FF2B5EF4-FFF2-40B4-BE49-F238E27FC236}">
                <a16:creationId xmlns:a16="http://schemas.microsoft.com/office/drawing/2014/main" id="{D8DD72E9-A2D7-8542-AB45-41E986345E82}"/>
              </a:ext>
            </a:extLst>
          </p:cNvPr>
          <p:cNvSpPr txBox="1">
            <a:spLocks noChangeArrowheads="1"/>
          </p:cNvSpPr>
          <p:nvPr/>
        </p:nvSpPr>
        <p:spPr bwMode="auto">
          <a:xfrm>
            <a:off x="1395413" y="2867025"/>
            <a:ext cx="1176337"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该</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定时</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模型</a:t>
            </a:r>
          </a:p>
        </p:txBody>
      </p:sp>
      <p:sp>
        <p:nvSpPr>
          <p:cNvPr id="4114" name="TextBox 1">
            <a:extLst>
              <a:ext uri="{FF2B5EF4-FFF2-40B4-BE49-F238E27FC236}">
                <a16:creationId xmlns:a16="http://schemas.microsoft.com/office/drawing/2014/main" id="{3B08B755-4A95-754F-88E0-B5664486E092}"/>
              </a:ext>
            </a:extLst>
          </p:cNvPr>
          <p:cNvSpPr txBox="1"/>
          <p:nvPr/>
        </p:nvSpPr>
        <p:spPr>
          <a:xfrm>
            <a:off x="561975" y="3089275"/>
            <a:ext cx="76200" cy="2365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FF9900"/>
                </a:solidFill>
                <a:latin typeface="Wingdings" panose="05000000000000000000" pitchFamily="2" charset="2"/>
                <a:cs typeface="+mn-ea"/>
              </a:rPr>
              <a:t></a:t>
            </a:r>
            <a:endParaRPr lang="en-US" altLang="zh-CN" sz="1290" noProof="1">
              <a:solidFill>
                <a:srgbClr val="FF9900"/>
              </a:solidFill>
              <a:latin typeface="Wingdings" panose="05000000000000000000" pitchFamily="2" charset="2"/>
            </a:endParaRPr>
          </a:p>
        </p:txBody>
      </p:sp>
      <p:sp>
        <p:nvSpPr>
          <p:cNvPr id="137236" name="TextBox 1">
            <a:extLst>
              <a:ext uri="{FF2B5EF4-FFF2-40B4-BE49-F238E27FC236}">
                <a16:creationId xmlns:a16="http://schemas.microsoft.com/office/drawing/2014/main" id="{F464A3EA-716A-184D-A763-B9E65CEA2716}"/>
              </a:ext>
            </a:extLst>
          </p:cNvPr>
          <p:cNvSpPr txBox="1">
            <a:spLocks noChangeArrowheads="1"/>
          </p:cNvSpPr>
          <p:nvPr/>
        </p:nvSpPr>
        <p:spPr bwMode="auto">
          <a:xfrm>
            <a:off x="914400" y="3100388"/>
            <a:ext cx="433388"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3333CC"/>
                </a:solidFill>
                <a:latin typeface="Times New Roman" panose="02020603050405020304" pitchFamily="18" charset="0"/>
              </a:rPr>
              <a:t>部分</a:t>
            </a:r>
            <a:r>
              <a:rPr lang="en" altLang="zh-CN" sz="1200" noProof="1">
                <a:latin typeface="Times New Roman" panose="02020603050405020304" pitchFamily="18" charset="0"/>
              </a:rPr>
              <a:t> </a:t>
            </a:r>
            <a:r>
              <a:rPr lang="en" altLang="zh-CN" sz="1200" b="1" noProof="1">
                <a:solidFill>
                  <a:srgbClr val="3333CC"/>
                </a:solidFill>
                <a:latin typeface="Times New Roman" panose="02020603050405020304" pitchFamily="18" charset="0"/>
              </a:rPr>
              <a:t>4</a:t>
            </a:r>
          </a:p>
        </p:txBody>
      </p:sp>
      <p:sp>
        <p:nvSpPr>
          <p:cNvPr id="4116" name="TextBox 1">
            <a:extLst>
              <a:ext uri="{FF2B5EF4-FFF2-40B4-BE49-F238E27FC236}">
                <a16:creationId xmlns:a16="http://schemas.microsoft.com/office/drawing/2014/main" id="{87B3AB49-7EB7-6D42-B578-4B63D4651268}"/>
              </a:ext>
            </a:extLst>
          </p:cNvPr>
          <p:cNvSpPr txBox="1"/>
          <p:nvPr/>
        </p:nvSpPr>
        <p:spPr>
          <a:xfrm>
            <a:off x="1090613" y="3324225"/>
            <a:ext cx="74612" cy="234950"/>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37238" name="TextBox 1">
            <a:extLst>
              <a:ext uri="{FF2B5EF4-FFF2-40B4-BE49-F238E27FC236}">
                <a16:creationId xmlns:a16="http://schemas.microsoft.com/office/drawing/2014/main" id="{C99B0FE7-E62E-8942-B0D0-F5900EA8BAC5}"/>
              </a:ext>
            </a:extLst>
          </p:cNvPr>
          <p:cNvSpPr txBox="1">
            <a:spLocks noChangeArrowheads="1"/>
          </p:cNvSpPr>
          <p:nvPr/>
        </p:nvSpPr>
        <p:spPr bwMode="auto">
          <a:xfrm>
            <a:off x="1395413" y="3335338"/>
            <a:ext cx="1958975"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一个</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零件</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模型</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对于</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RT / E</a:t>
            </a:r>
          </a:p>
        </p:txBody>
      </p:sp>
      <p:sp>
        <p:nvSpPr>
          <p:cNvPr id="4118" name="TextBox 1">
            <a:extLst>
              <a:ext uri="{FF2B5EF4-FFF2-40B4-BE49-F238E27FC236}">
                <a16:creationId xmlns:a16="http://schemas.microsoft.com/office/drawing/2014/main" id="{2FD24214-C8FA-0A45-A70D-45C9C993A8CE}"/>
              </a:ext>
            </a:extLst>
          </p:cNvPr>
          <p:cNvSpPr txBox="1"/>
          <p:nvPr/>
        </p:nvSpPr>
        <p:spPr>
          <a:xfrm>
            <a:off x="561975" y="3570288"/>
            <a:ext cx="76200" cy="234950"/>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FF9900"/>
                </a:solidFill>
                <a:latin typeface="Wingdings" panose="05000000000000000000" pitchFamily="2" charset="2"/>
                <a:cs typeface="+mn-ea"/>
              </a:rPr>
              <a:t></a:t>
            </a:r>
            <a:endParaRPr lang="en-US" altLang="zh-CN" sz="1290" noProof="1">
              <a:solidFill>
                <a:srgbClr val="FF9900"/>
              </a:solidFill>
              <a:latin typeface="Wingdings" panose="05000000000000000000" pitchFamily="2" charset="2"/>
            </a:endParaRPr>
          </a:p>
        </p:txBody>
      </p:sp>
      <p:sp>
        <p:nvSpPr>
          <p:cNvPr id="137240" name="TextBox 1">
            <a:extLst>
              <a:ext uri="{FF2B5EF4-FFF2-40B4-BE49-F238E27FC236}">
                <a16:creationId xmlns:a16="http://schemas.microsoft.com/office/drawing/2014/main" id="{380F607B-D6BD-FC4F-A860-D91219665A57}"/>
              </a:ext>
            </a:extLst>
          </p:cNvPr>
          <p:cNvSpPr txBox="1">
            <a:spLocks noChangeArrowheads="1"/>
          </p:cNvSpPr>
          <p:nvPr/>
        </p:nvSpPr>
        <p:spPr bwMode="auto">
          <a:xfrm>
            <a:off x="914400" y="3570288"/>
            <a:ext cx="433388"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3333CC"/>
                </a:solidFill>
                <a:latin typeface="Times New Roman" panose="02020603050405020304" pitchFamily="18" charset="0"/>
              </a:rPr>
              <a:t>部分</a:t>
            </a:r>
            <a:r>
              <a:rPr lang="en" altLang="zh-CN" sz="1200" noProof="1">
                <a:latin typeface="Times New Roman" panose="02020603050405020304" pitchFamily="18" charset="0"/>
              </a:rPr>
              <a:t> </a:t>
            </a:r>
            <a:r>
              <a:rPr lang="en" altLang="zh-CN" sz="1200" b="1" noProof="1">
                <a:solidFill>
                  <a:srgbClr val="3333CC"/>
                </a:solidFill>
                <a:latin typeface="Times New Roman" panose="02020603050405020304" pitchFamily="18" charset="0"/>
              </a:rPr>
              <a:t>五</a:t>
            </a:r>
          </a:p>
        </p:txBody>
      </p:sp>
      <p:sp>
        <p:nvSpPr>
          <p:cNvPr id="4120" name="TextBox 1">
            <a:extLst>
              <a:ext uri="{FF2B5EF4-FFF2-40B4-BE49-F238E27FC236}">
                <a16:creationId xmlns:a16="http://schemas.microsoft.com/office/drawing/2014/main" id="{D7B2D985-D061-8C4B-88A7-24EBDE7666A1}"/>
              </a:ext>
            </a:extLst>
          </p:cNvPr>
          <p:cNvSpPr txBox="1"/>
          <p:nvPr/>
        </p:nvSpPr>
        <p:spPr>
          <a:xfrm>
            <a:off x="1090613" y="3803650"/>
            <a:ext cx="74612" cy="2365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37242" name="TextBox 1">
            <a:extLst>
              <a:ext uri="{FF2B5EF4-FFF2-40B4-BE49-F238E27FC236}">
                <a16:creationId xmlns:a16="http://schemas.microsoft.com/office/drawing/2014/main" id="{97993047-9C02-8F4F-81F6-9E1A1910465C}"/>
              </a:ext>
            </a:extLst>
          </p:cNvPr>
          <p:cNvSpPr txBox="1">
            <a:spLocks noChangeArrowheads="1"/>
          </p:cNvSpPr>
          <p:nvPr/>
        </p:nvSpPr>
        <p:spPr bwMode="auto">
          <a:xfrm>
            <a:off x="1395413" y="3816350"/>
            <a:ext cx="12350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平台</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造型</a:t>
            </a:r>
          </a:p>
        </p:txBody>
      </p:sp>
      <p:sp>
        <p:nvSpPr>
          <p:cNvPr id="4122" name="TextBox 1">
            <a:extLst>
              <a:ext uri="{FF2B5EF4-FFF2-40B4-BE49-F238E27FC236}">
                <a16:creationId xmlns:a16="http://schemas.microsoft.com/office/drawing/2014/main" id="{B94B9F07-C2D3-7448-8B3E-5419CC19C584}"/>
              </a:ext>
            </a:extLst>
          </p:cNvPr>
          <p:cNvSpPr txBox="1"/>
          <p:nvPr/>
        </p:nvSpPr>
        <p:spPr>
          <a:xfrm>
            <a:off x="561975" y="4038600"/>
            <a:ext cx="76200" cy="2365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FF9900"/>
                </a:solidFill>
                <a:latin typeface="Wingdings" panose="05000000000000000000" pitchFamily="2" charset="2"/>
                <a:cs typeface="+mn-ea"/>
              </a:rPr>
              <a:t></a:t>
            </a:r>
            <a:endParaRPr lang="en-US" altLang="zh-CN" sz="1290" noProof="1">
              <a:solidFill>
                <a:srgbClr val="FF9900"/>
              </a:solidFill>
              <a:latin typeface="Wingdings" panose="05000000000000000000" pitchFamily="2" charset="2"/>
            </a:endParaRPr>
          </a:p>
        </p:txBody>
      </p:sp>
      <p:sp>
        <p:nvSpPr>
          <p:cNvPr id="137244" name="TextBox 1">
            <a:extLst>
              <a:ext uri="{FF2B5EF4-FFF2-40B4-BE49-F238E27FC236}">
                <a16:creationId xmlns:a16="http://schemas.microsoft.com/office/drawing/2014/main" id="{E445ABEB-451D-5F4A-BB5F-CF92AA98C4B9}"/>
              </a:ext>
            </a:extLst>
          </p:cNvPr>
          <p:cNvSpPr txBox="1">
            <a:spLocks noChangeArrowheads="1"/>
          </p:cNvSpPr>
          <p:nvPr/>
        </p:nvSpPr>
        <p:spPr bwMode="auto">
          <a:xfrm>
            <a:off x="914400" y="4049713"/>
            <a:ext cx="433388"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3333CC"/>
                </a:solidFill>
                <a:latin typeface="Times New Roman" panose="02020603050405020304" pitchFamily="18" charset="0"/>
              </a:rPr>
              <a:t>部分</a:t>
            </a:r>
            <a:r>
              <a:rPr lang="en" altLang="zh-CN" sz="1200" noProof="1">
                <a:latin typeface="Times New Roman" panose="02020603050405020304" pitchFamily="18" charset="0"/>
              </a:rPr>
              <a:t> </a:t>
            </a:r>
            <a:r>
              <a:rPr lang="en" altLang="zh-CN" sz="1200" b="1" noProof="1">
                <a:solidFill>
                  <a:srgbClr val="3333CC"/>
                </a:solidFill>
                <a:latin typeface="Times New Roman" panose="02020603050405020304" pitchFamily="18" charset="0"/>
              </a:rPr>
              <a:t>6</a:t>
            </a:r>
          </a:p>
        </p:txBody>
      </p:sp>
      <p:sp>
        <p:nvSpPr>
          <p:cNvPr id="4124" name="TextBox 1">
            <a:extLst>
              <a:ext uri="{FF2B5EF4-FFF2-40B4-BE49-F238E27FC236}">
                <a16:creationId xmlns:a16="http://schemas.microsoft.com/office/drawing/2014/main" id="{F1DB18FC-6882-C64C-A0C1-5DD24F60E129}"/>
              </a:ext>
            </a:extLst>
          </p:cNvPr>
          <p:cNvSpPr txBox="1"/>
          <p:nvPr/>
        </p:nvSpPr>
        <p:spPr>
          <a:xfrm>
            <a:off x="1090613" y="4273550"/>
            <a:ext cx="74612" cy="234950"/>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37246" name="TextBox 1">
            <a:extLst>
              <a:ext uri="{FF2B5EF4-FFF2-40B4-BE49-F238E27FC236}">
                <a16:creationId xmlns:a16="http://schemas.microsoft.com/office/drawing/2014/main" id="{EDAAFA20-DB81-D54F-A168-39E17D608114}"/>
              </a:ext>
            </a:extLst>
          </p:cNvPr>
          <p:cNvSpPr txBox="1">
            <a:spLocks noChangeArrowheads="1"/>
          </p:cNvSpPr>
          <p:nvPr/>
        </p:nvSpPr>
        <p:spPr bwMode="auto">
          <a:xfrm>
            <a:off x="1395413" y="4284663"/>
            <a:ext cx="1951037"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重复</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结构体</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造型</a:t>
            </a:r>
          </a:p>
        </p:txBody>
      </p:sp>
      <p:sp>
        <p:nvSpPr>
          <p:cNvPr id="4126" name="TextBox 1">
            <a:extLst>
              <a:ext uri="{FF2B5EF4-FFF2-40B4-BE49-F238E27FC236}">
                <a16:creationId xmlns:a16="http://schemas.microsoft.com/office/drawing/2014/main" id="{0CD85684-14E3-A642-9FBA-FCA7C11088C5}"/>
              </a:ext>
            </a:extLst>
          </p:cNvPr>
          <p:cNvSpPr txBox="1"/>
          <p:nvPr/>
        </p:nvSpPr>
        <p:spPr>
          <a:xfrm>
            <a:off x="561975" y="4519613"/>
            <a:ext cx="76200" cy="236537"/>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FF9900"/>
                </a:solidFill>
                <a:latin typeface="Wingdings" panose="05000000000000000000" pitchFamily="2" charset="2"/>
                <a:cs typeface="+mn-ea"/>
              </a:rPr>
              <a:t></a:t>
            </a:r>
            <a:endParaRPr lang="en-US" altLang="zh-CN" sz="1290" noProof="1">
              <a:solidFill>
                <a:srgbClr val="FF9900"/>
              </a:solidFill>
              <a:latin typeface="Wingdings" panose="05000000000000000000" pitchFamily="2" charset="2"/>
            </a:endParaRPr>
          </a:p>
        </p:txBody>
      </p:sp>
      <p:sp>
        <p:nvSpPr>
          <p:cNvPr id="137248" name="TextBox 1">
            <a:extLst>
              <a:ext uri="{FF2B5EF4-FFF2-40B4-BE49-F238E27FC236}">
                <a16:creationId xmlns:a16="http://schemas.microsoft.com/office/drawing/2014/main" id="{032171A6-0519-3A40-A62E-EDE2E89197CD}"/>
              </a:ext>
            </a:extLst>
          </p:cNvPr>
          <p:cNvSpPr txBox="1">
            <a:spLocks noChangeArrowheads="1"/>
          </p:cNvSpPr>
          <p:nvPr/>
        </p:nvSpPr>
        <p:spPr bwMode="auto">
          <a:xfrm>
            <a:off x="914400" y="4530725"/>
            <a:ext cx="433388"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3333CC"/>
                </a:solidFill>
                <a:latin typeface="Times New Roman" panose="02020603050405020304" pitchFamily="18" charset="0"/>
              </a:rPr>
              <a:t>部分</a:t>
            </a:r>
            <a:r>
              <a:rPr lang="en" altLang="zh-CN" sz="1200" noProof="1">
                <a:latin typeface="Times New Roman" panose="02020603050405020304" pitchFamily="18" charset="0"/>
              </a:rPr>
              <a:t> </a:t>
            </a:r>
            <a:r>
              <a:rPr lang="en" altLang="zh-CN" sz="1200" b="1" noProof="1">
                <a:solidFill>
                  <a:srgbClr val="3333CC"/>
                </a:solidFill>
                <a:latin typeface="Times New Roman" panose="02020603050405020304" pitchFamily="18" charset="0"/>
              </a:rPr>
              <a:t>7</a:t>
            </a:r>
          </a:p>
        </p:txBody>
      </p:sp>
      <p:sp>
        <p:nvSpPr>
          <p:cNvPr id="4128" name="TextBox 1">
            <a:extLst>
              <a:ext uri="{FF2B5EF4-FFF2-40B4-BE49-F238E27FC236}">
                <a16:creationId xmlns:a16="http://schemas.microsoft.com/office/drawing/2014/main" id="{B0E5DD92-7812-1C48-BDE3-77A3E2147D7A}"/>
              </a:ext>
            </a:extLst>
          </p:cNvPr>
          <p:cNvSpPr txBox="1"/>
          <p:nvPr/>
        </p:nvSpPr>
        <p:spPr>
          <a:xfrm>
            <a:off x="1090613" y="4752975"/>
            <a:ext cx="74612" cy="2365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37250" name="TextBox 1">
            <a:extLst>
              <a:ext uri="{FF2B5EF4-FFF2-40B4-BE49-F238E27FC236}">
                <a16:creationId xmlns:a16="http://schemas.microsoft.com/office/drawing/2014/main" id="{B17EA56E-2B4A-5343-94A2-11C50230BB2D}"/>
              </a:ext>
            </a:extLst>
          </p:cNvPr>
          <p:cNvSpPr txBox="1">
            <a:spLocks noChangeArrowheads="1"/>
          </p:cNvSpPr>
          <p:nvPr/>
        </p:nvSpPr>
        <p:spPr bwMode="auto">
          <a:xfrm>
            <a:off x="1395413" y="4765675"/>
            <a:ext cx="20447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基于模型</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分析</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对于</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RT / E</a:t>
            </a:r>
          </a:p>
        </p:txBody>
      </p:sp>
      <p:sp>
        <p:nvSpPr>
          <p:cNvPr id="4130" name="TextBox 1">
            <a:extLst>
              <a:ext uri="{FF2B5EF4-FFF2-40B4-BE49-F238E27FC236}">
                <a16:creationId xmlns:a16="http://schemas.microsoft.com/office/drawing/2014/main" id="{18DFDB9F-8B3F-6444-9AFF-22D98227572B}"/>
              </a:ext>
            </a:extLst>
          </p:cNvPr>
          <p:cNvSpPr txBox="1"/>
          <p:nvPr/>
        </p:nvSpPr>
        <p:spPr>
          <a:xfrm>
            <a:off x="561975" y="4987925"/>
            <a:ext cx="76200" cy="2365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FF9900"/>
                </a:solidFill>
                <a:latin typeface="Wingdings" panose="05000000000000000000" pitchFamily="2" charset="2"/>
                <a:cs typeface="+mn-ea"/>
              </a:rPr>
              <a:t></a:t>
            </a:r>
            <a:endParaRPr lang="en-US" altLang="zh-CN" sz="1290" noProof="1">
              <a:solidFill>
                <a:srgbClr val="FF9900"/>
              </a:solidFill>
              <a:latin typeface="Wingdings" panose="05000000000000000000" pitchFamily="2" charset="2"/>
            </a:endParaRPr>
          </a:p>
        </p:txBody>
      </p:sp>
      <p:sp>
        <p:nvSpPr>
          <p:cNvPr id="137252" name="TextBox 1">
            <a:extLst>
              <a:ext uri="{FF2B5EF4-FFF2-40B4-BE49-F238E27FC236}">
                <a16:creationId xmlns:a16="http://schemas.microsoft.com/office/drawing/2014/main" id="{C11439A2-610F-6648-8639-3D61F16EB18D}"/>
              </a:ext>
            </a:extLst>
          </p:cNvPr>
          <p:cNvSpPr txBox="1">
            <a:spLocks noChangeArrowheads="1"/>
          </p:cNvSpPr>
          <p:nvPr/>
        </p:nvSpPr>
        <p:spPr bwMode="auto">
          <a:xfrm>
            <a:off x="914400" y="5000625"/>
            <a:ext cx="433388"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3333CC"/>
                </a:solidFill>
                <a:latin typeface="Times New Roman" panose="02020603050405020304" pitchFamily="18" charset="0"/>
              </a:rPr>
              <a:t>部分</a:t>
            </a:r>
            <a:r>
              <a:rPr lang="en" altLang="zh-CN" sz="1200" noProof="1">
                <a:latin typeface="Times New Roman" panose="02020603050405020304" pitchFamily="18" charset="0"/>
              </a:rPr>
              <a:t> </a:t>
            </a:r>
            <a:r>
              <a:rPr lang="en" altLang="zh-CN" sz="1200" b="1" noProof="1">
                <a:solidFill>
                  <a:srgbClr val="3333CC"/>
                </a:solidFill>
                <a:latin typeface="Times New Roman" panose="02020603050405020304" pitchFamily="18" charset="0"/>
              </a:rPr>
              <a:t>8</a:t>
            </a:r>
          </a:p>
        </p:txBody>
      </p:sp>
      <p:sp>
        <p:nvSpPr>
          <p:cNvPr id="4132" name="TextBox 1">
            <a:extLst>
              <a:ext uri="{FF2B5EF4-FFF2-40B4-BE49-F238E27FC236}">
                <a16:creationId xmlns:a16="http://schemas.microsoft.com/office/drawing/2014/main" id="{0BDF61D1-619A-DC46-BB5B-18C7045A93D4}"/>
              </a:ext>
            </a:extLst>
          </p:cNvPr>
          <p:cNvSpPr txBox="1"/>
          <p:nvPr/>
        </p:nvSpPr>
        <p:spPr>
          <a:xfrm>
            <a:off x="1090613" y="5233988"/>
            <a:ext cx="74612" cy="236537"/>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37254" name="TextBox 1">
            <a:extLst>
              <a:ext uri="{FF2B5EF4-FFF2-40B4-BE49-F238E27FC236}">
                <a16:creationId xmlns:a16="http://schemas.microsoft.com/office/drawing/2014/main" id="{5C9A850E-3EA0-5C43-85D2-1E4DF0ABEF21}"/>
              </a:ext>
            </a:extLst>
          </p:cNvPr>
          <p:cNvSpPr txBox="1">
            <a:spLocks noChangeArrowheads="1"/>
          </p:cNvSpPr>
          <p:nvPr/>
        </p:nvSpPr>
        <p:spPr bwMode="auto">
          <a:xfrm>
            <a:off x="1395413" y="5233988"/>
            <a:ext cx="1336675"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MARTE</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和</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AADL</a:t>
            </a:r>
          </a:p>
        </p:txBody>
      </p:sp>
      <p:sp>
        <p:nvSpPr>
          <p:cNvPr id="4134" name="TextBox 1">
            <a:extLst>
              <a:ext uri="{FF2B5EF4-FFF2-40B4-BE49-F238E27FC236}">
                <a16:creationId xmlns:a16="http://schemas.microsoft.com/office/drawing/2014/main" id="{DCC705F8-26A6-754B-A50E-FC057F95B878}"/>
              </a:ext>
            </a:extLst>
          </p:cNvPr>
          <p:cNvSpPr txBox="1"/>
          <p:nvPr/>
        </p:nvSpPr>
        <p:spPr>
          <a:xfrm>
            <a:off x="561975" y="5468938"/>
            <a:ext cx="76200" cy="236537"/>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FF9900"/>
                </a:solidFill>
                <a:latin typeface="Wingdings" panose="05000000000000000000" pitchFamily="2" charset="2"/>
                <a:cs typeface="+mn-ea"/>
              </a:rPr>
              <a:t></a:t>
            </a:r>
            <a:endParaRPr lang="en-US" altLang="zh-CN" sz="1290" noProof="1">
              <a:solidFill>
                <a:srgbClr val="FF9900"/>
              </a:solidFill>
              <a:latin typeface="Wingdings" panose="05000000000000000000" pitchFamily="2" charset="2"/>
            </a:endParaRPr>
          </a:p>
        </p:txBody>
      </p:sp>
      <p:sp>
        <p:nvSpPr>
          <p:cNvPr id="137256" name="TextBox 1">
            <a:extLst>
              <a:ext uri="{FF2B5EF4-FFF2-40B4-BE49-F238E27FC236}">
                <a16:creationId xmlns:a16="http://schemas.microsoft.com/office/drawing/2014/main" id="{D9D2A7C2-89F3-4840-A190-0D7D95C22226}"/>
              </a:ext>
            </a:extLst>
          </p:cNvPr>
          <p:cNvSpPr txBox="1">
            <a:spLocks noChangeArrowheads="1"/>
          </p:cNvSpPr>
          <p:nvPr/>
        </p:nvSpPr>
        <p:spPr bwMode="auto">
          <a:xfrm>
            <a:off x="914400" y="5480050"/>
            <a:ext cx="433388"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3333CC"/>
                </a:solidFill>
                <a:latin typeface="Times New Roman" panose="02020603050405020304" pitchFamily="18" charset="0"/>
              </a:rPr>
              <a:t>部分</a:t>
            </a:r>
            <a:r>
              <a:rPr lang="en" altLang="zh-CN" sz="1200" noProof="1">
                <a:latin typeface="Times New Roman" panose="02020603050405020304" pitchFamily="18" charset="0"/>
              </a:rPr>
              <a:t> </a:t>
            </a:r>
            <a:r>
              <a:rPr lang="en" altLang="zh-CN" sz="1200" b="1" noProof="1">
                <a:solidFill>
                  <a:srgbClr val="3333CC"/>
                </a:solidFill>
                <a:latin typeface="Times New Roman" panose="02020603050405020304" pitchFamily="18" charset="0"/>
              </a:rPr>
              <a:t>9</a:t>
            </a:r>
          </a:p>
        </p:txBody>
      </p:sp>
      <p:sp>
        <p:nvSpPr>
          <p:cNvPr id="4136" name="TextBox 1">
            <a:extLst>
              <a:ext uri="{FF2B5EF4-FFF2-40B4-BE49-F238E27FC236}">
                <a16:creationId xmlns:a16="http://schemas.microsoft.com/office/drawing/2014/main" id="{3D4214F5-CF05-A742-9B69-74D10074B26D}"/>
              </a:ext>
            </a:extLst>
          </p:cNvPr>
          <p:cNvSpPr txBox="1"/>
          <p:nvPr/>
        </p:nvSpPr>
        <p:spPr>
          <a:xfrm>
            <a:off x="1090613" y="5703888"/>
            <a:ext cx="74612" cy="234950"/>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37258" name="TextBox 1">
            <a:extLst>
              <a:ext uri="{FF2B5EF4-FFF2-40B4-BE49-F238E27FC236}">
                <a16:creationId xmlns:a16="http://schemas.microsoft.com/office/drawing/2014/main" id="{39B9E31B-CD6B-A84B-BFA1-643CF39979E3}"/>
              </a:ext>
            </a:extLst>
          </p:cNvPr>
          <p:cNvSpPr txBox="1">
            <a:spLocks noChangeArrowheads="1"/>
          </p:cNvSpPr>
          <p:nvPr/>
        </p:nvSpPr>
        <p:spPr bwMode="auto">
          <a:xfrm>
            <a:off x="1395413" y="5715000"/>
            <a:ext cx="80962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结论</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1258A7BB-A2C0-5C4F-934A-BD652C8162B5}"/>
              </a:ext>
            </a:extLst>
          </p:cNvPr>
          <p:cNvSpPr/>
          <p:nvPr/>
        </p:nvSpPr>
        <p:spPr>
          <a:xfrm>
            <a:off x="0" y="263525"/>
            <a:ext cx="9145588" cy="6330950"/>
          </a:xfrm>
          <a:custGeom>
            <a:avLst/>
            <a:gdLst>
              <a:gd name="connsiteX0" fmla="*/ 4953000 w 9907269"/>
              <a:gd name="connsiteY0" fmla="*/ 6858000 h 6858000"/>
              <a:gd name="connsiteX1" fmla="*/ 0 w 9907269"/>
              <a:gd name="connsiteY1" fmla="*/ 6858000 h 6858000"/>
              <a:gd name="connsiteX2" fmla="*/ 0 w 9907269"/>
              <a:gd name="connsiteY2" fmla="*/ 0 h 6858000"/>
              <a:gd name="connsiteX3" fmla="*/ 9907269 w 9907269"/>
              <a:gd name="connsiteY3" fmla="*/ 0 h 6858000"/>
              <a:gd name="connsiteX4" fmla="*/ 9907269 w 9907269"/>
              <a:gd name="connsiteY4" fmla="*/ 6858000 h 6858000"/>
              <a:gd name="connsiteX5" fmla="*/ 4953000 w 9907269"/>
              <a:gd name="connsiteY5" fmla="*/ 6858000 h 6858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9907269" h="6858000">
                <a:moveTo>
                  <a:pt x="4953000" y="6858000"/>
                </a:moveTo>
                <a:lnTo>
                  <a:pt x="0" y="6858000"/>
                </a:lnTo>
                <a:lnTo>
                  <a:pt x="0" y="0"/>
                </a:lnTo>
                <a:lnTo>
                  <a:pt x="9907269" y="0"/>
                </a:lnTo>
                <a:lnTo>
                  <a:pt x="9907269" y="6858000"/>
                </a:lnTo>
                <a:lnTo>
                  <a:pt x="495300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 name="Freeform 3">
            <a:extLst>
              <a:ext uri="{FF2B5EF4-FFF2-40B4-BE49-F238E27FC236}">
                <a16:creationId xmlns:a16="http://schemas.microsoft.com/office/drawing/2014/main" id="{2A050174-E3BF-4044-A957-1B3390844F44}"/>
              </a:ext>
            </a:extLst>
          </p:cNvPr>
          <p:cNvSpPr/>
          <p:nvPr/>
        </p:nvSpPr>
        <p:spPr>
          <a:xfrm>
            <a:off x="1428750" y="957263"/>
            <a:ext cx="7467600" cy="104775"/>
          </a:xfrm>
          <a:custGeom>
            <a:avLst/>
            <a:gdLst>
              <a:gd name="connsiteX0" fmla="*/ 28573 w 8089896"/>
              <a:gd name="connsiteY0" fmla="*/ 36192 h 114292"/>
              <a:gd name="connsiteX1" fmla="*/ 8061322 w 8089896"/>
              <a:gd name="connsiteY1" fmla="*/ 28573 h 114292"/>
            </a:gdLst>
            <a:ahLst/>
            <a:cxnLst>
              <a:cxn ang="0">
                <a:pos x="connsiteX0" y="connsiteY0"/>
              </a:cxn>
              <a:cxn ang="1">
                <a:pos x="connsiteX1" y="connsiteY1"/>
              </a:cxn>
            </a:cxnLst>
            <a:rect l="l" t="t" r="r" b="b"/>
            <a:pathLst>
              <a:path w="8089896" h="114292">
                <a:moveTo>
                  <a:pt x="28573" y="36192"/>
                </a:moveTo>
                <a:lnTo>
                  <a:pt x="8061322" y="28573"/>
                </a:lnTo>
              </a:path>
            </a:pathLst>
          </a:custGeom>
          <a:ln w="508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 name="Freeform 3">
            <a:extLst>
              <a:ext uri="{FF2B5EF4-FFF2-40B4-BE49-F238E27FC236}">
                <a16:creationId xmlns:a16="http://schemas.microsoft.com/office/drawing/2014/main" id="{C0ECC8A1-7356-D24B-87E1-1E933CC5ED13}"/>
              </a:ext>
            </a:extLst>
          </p:cNvPr>
          <p:cNvSpPr/>
          <p:nvPr/>
        </p:nvSpPr>
        <p:spPr>
          <a:xfrm>
            <a:off x="4067175" y="4757738"/>
            <a:ext cx="4464050" cy="681037"/>
          </a:xfrm>
          <a:custGeom>
            <a:avLst/>
            <a:gdLst>
              <a:gd name="connsiteX0" fmla="*/ 123190 w 4836159"/>
              <a:gd name="connsiteY0" fmla="*/ 0 h 736600"/>
              <a:gd name="connsiteX1" fmla="*/ 0 w 4836159"/>
              <a:gd name="connsiteY1" fmla="*/ 123190 h 736600"/>
              <a:gd name="connsiteX2" fmla="*/ 0 w 4836159"/>
              <a:gd name="connsiteY2" fmla="*/ 613410 h 736600"/>
              <a:gd name="connsiteX3" fmla="*/ 123190 w 4836159"/>
              <a:gd name="connsiteY3" fmla="*/ 736600 h 736600"/>
              <a:gd name="connsiteX4" fmla="*/ 4712969 w 4836159"/>
              <a:gd name="connsiteY4" fmla="*/ 736600 h 736600"/>
              <a:gd name="connsiteX5" fmla="*/ 4836159 w 4836159"/>
              <a:gd name="connsiteY5" fmla="*/ 613410 h 736600"/>
              <a:gd name="connsiteX6" fmla="*/ 4836159 w 4836159"/>
              <a:gd name="connsiteY6" fmla="*/ 123190 h 736600"/>
              <a:gd name="connsiteX7" fmla="*/ 4712969 w 4836159"/>
              <a:gd name="connsiteY7" fmla="*/ 0 h 736600"/>
              <a:gd name="connsiteX8" fmla="*/ 123190 w 4836159"/>
              <a:gd name="connsiteY8" fmla="*/ 0 h 7366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4836159" h="736600">
                <a:moveTo>
                  <a:pt x="123190" y="0"/>
                </a:moveTo>
                <a:cubicBezTo>
                  <a:pt x="60959" y="0"/>
                  <a:pt x="0" y="60960"/>
                  <a:pt x="0" y="123190"/>
                </a:cubicBezTo>
                <a:lnTo>
                  <a:pt x="0" y="613410"/>
                </a:lnTo>
                <a:cubicBezTo>
                  <a:pt x="0" y="675640"/>
                  <a:pt x="60959" y="736600"/>
                  <a:pt x="123190" y="736600"/>
                </a:cubicBezTo>
                <a:lnTo>
                  <a:pt x="4712969" y="736600"/>
                </a:lnTo>
                <a:cubicBezTo>
                  <a:pt x="4773930" y="736600"/>
                  <a:pt x="4836159" y="675640"/>
                  <a:pt x="4836159" y="613410"/>
                </a:cubicBezTo>
                <a:lnTo>
                  <a:pt x="4836159" y="123190"/>
                </a:lnTo>
                <a:cubicBezTo>
                  <a:pt x="4836159" y="60960"/>
                  <a:pt x="4773930" y="0"/>
                  <a:pt x="4712969" y="0"/>
                </a:cubicBezTo>
                <a:lnTo>
                  <a:pt x="123190" y="0"/>
                </a:lnTo>
              </a:path>
            </a:pathLst>
          </a:custGeom>
          <a:solidFill>
            <a:srgbClr val="FFFF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 name="Freeform 3">
            <a:extLst>
              <a:ext uri="{FF2B5EF4-FFF2-40B4-BE49-F238E27FC236}">
                <a16:creationId xmlns:a16="http://schemas.microsoft.com/office/drawing/2014/main" id="{2A3F360D-4933-A049-AD7D-22DC72DC698D}"/>
              </a:ext>
            </a:extLst>
          </p:cNvPr>
          <p:cNvSpPr/>
          <p:nvPr/>
        </p:nvSpPr>
        <p:spPr>
          <a:xfrm>
            <a:off x="4062413" y="4752975"/>
            <a:ext cx="4475162" cy="690563"/>
          </a:xfrm>
          <a:custGeom>
            <a:avLst/>
            <a:gdLst>
              <a:gd name="connsiteX0" fmla="*/ 129540 w 4848859"/>
              <a:gd name="connsiteY0" fmla="*/ 6350 h 749300"/>
              <a:gd name="connsiteX1" fmla="*/ 6350 w 4848859"/>
              <a:gd name="connsiteY1" fmla="*/ 129540 h 749300"/>
              <a:gd name="connsiteX2" fmla="*/ 6350 w 4848859"/>
              <a:gd name="connsiteY2" fmla="*/ 619760 h 749300"/>
              <a:gd name="connsiteX3" fmla="*/ 129540 w 4848859"/>
              <a:gd name="connsiteY3" fmla="*/ 742950 h 749300"/>
              <a:gd name="connsiteX4" fmla="*/ 4719319 w 4848859"/>
              <a:gd name="connsiteY4" fmla="*/ 742950 h 749300"/>
              <a:gd name="connsiteX5" fmla="*/ 4842509 w 4848859"/>
              <a:gd name="connsiteY5" fmla="*/ 619760 h 749300"/>
              <a:gd name="connsiteX6" fmla="*/ 4842509 w 4848859"/>
              <a:gd name="connsiteY6" fmla="*/ 129540 h 749300"/>
              <a:gd name="connsiteX7" fmla="*/ 4719319 w 4848859"/>
              <a:gd name="connsiteY7" fmla="*/ 6350 h 749300"/>
              <a:gd name="connsiteX8" fmla="*/ 129540 w 4848859"/>
              <a:gd name="connsiteY8" fmla="*/ 6350 h 7493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4848859" h="749300">
                <a:moveTo>
                  <a:pt x="129540" y="6350"/>
                </a:moveTo>
                <a:cubicBezTo>
                  <a:pt x="67309" y="6350"/>
                  <a:pt x="6350" y="67310"/>
                  <a:pt x="6350" y="129540"/>
                </a:cubicBezTo>
                <a:lnTo>
                  <a:pt x="6350" y="619760"/>
                </a:lnTo>
                <a:cubicBezTo>
                  <a:pt x="6350" y="681990"/>
                  <a:pt x="67309" y="742950"/>
                  <a:pt x="129540" y="742950"/>
                </a:cubicBezTo>
                <a:lnTo>
                  <a:pt x="4719319" y="742950"/>
                </a:lnTo>
                <a:cubicBezTo>
                  <a:pt x="4780280" y="742950"/>
                  <a:pt x="4842509" y="681990"/>
                  <a:pt x="4842509" y="619760"/>
                </a:cubicBezTo>
                <a:lnTo>
                  <a:pt x="4842509" y="129540"/>
                </a:lnTo>
                <a:cubicBezTo>
                  <a:pt x="4842509" y="67310"/>
                  <a:pt x="4780280" y="6350"/>
                  <a:pt x="4719319" y="6350"/>
                </a:cubicBezTo>
                <a:lnTo>
                  <a:pt x="129540" y="6350"/>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pic>
        <p:nvPicPr>
          <p:cNvPr id="138246" name="Picture 3">
            <a:extLst>
              <a:ext uri="{FF2B5EF4-FFF2-40B4-BE49-F238E27FC236}">
                <a16:creationId xmlns:a16="http://schemas.microsoft.com/office/drawing/2014/main" id="{8758F47A-CDB9-5C4A-873B-F697D8A90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557213"/>
            <a:ext cx="1266825"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7" name="TextBox 1">
            <a:extLst>
              <a:ext uri="{FF2B5EF4-FFF2-40B4-BE49-F238E27FC236}">
                <a16:creationId xmlns:a16="http://schemas.microsoft.com/office/drawing/2014/main" id="{B56A846A-0D74-8545-ABD8-407FDF89E00D}"/>
              </a:ext>
            </a:extLst>
          </p:cNvPr>
          <p:cNvSpPr txBox="1">
            <a:spLocks noChangeArrowheads="1"/>
          </p:cNvSpPr>
          <p:nvPr/>
        </p:nvSpPr>
        <p:spPr bwMode="auto">
          <a:xfrm>
            <a:off x="395288" y="1192213"/>
            <a:ext cx="2911475"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77800" algn="l"/>
                <a:tab pos="368300" algn="l"/>
                <a:tab pos="5461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77800" algn="l"/>
                <a:tab pos="368300" algn="l"/>
                <a:tab pos="5461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77800" algn="l"/>
                <a:tab pos="368300" algn="l"/>
                <a:tab pos="5461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77800" algn="l"/>
                <a:tab pos="368300" algn="l"/>
                <a:tab pos="5461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77800" algn="l"/>
                <a:tab pos="368300" algn="l"/>
                <a:tab pos="5461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77800" algn="l"/>
                <a:tab pos="368300" algn="l"/>
                <a:tab pos="5461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77800" algn="l"/>
                <a:tab pos="368300" algn="l"/>
                <a:tab pos="5461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77800" algn="l"/>
                <a:tab pos="368300" algn="l"/>
                <a:tab pos="5461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77800" algn="l"/>
                <a:tab pos="368300" algn="l"/>
                <a:tab pos="5461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300"/>
              </a:lnSpc>
              <a:spcBef>
                <a:spcPct val="0"/>
              </a:spcBef>
              <a:buFontTx/>
              <a:buNone/>
            </a:pPr>
            <a:r>
              <a:rPr lang="en" altLang="zh-CN" sz="1100" b="1" noProof="1">
                <a:solidFill>
                  <a:srgbClr val="0000CC"/>
                </a:solidFill>
                <a:latin typeface="Courier New" panose="02070309020205020404" pitchFamily="49" charset="0"/>
              </a:rPr>
              <a:t>SC_MODULE（制片人）</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sc_outmaster &lt;int&gt;的</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OUT1;</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sc_in &lt;布尔&gt;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开始;</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脚踏启动</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空虚</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generate_data</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对于（INT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一世</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 0;</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一世</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&lt;10;</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我++）</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OUT1</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=我</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//至</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调用</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奴隶;</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SC_CTOR（制片人）</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p>
        </p:txBody>
      </p:sp>
      <p:sp>
        <p:nvSpPr>
          <p:cNvPr id="138248" name="TextBox 1">
            <a:extLst>
              <a:ext uri="{FF2B5EF4-FFF2-40B4-BE49-F238E27FC236}">
                <a16:creationId xmlns:a16="http://schemas.microsoft.com/office/drawing/2014/main" id="{8FD5B913-70EB-F046-94B0-346041A37863}"/>
              </a:ext>
            </a:extLst>
          </p:cNvPr>
          <p:cNvSpPr txBox="1">
            <a:spLocks noChangeArrowheads="1"/>
          </p:cNvSpPr>
          <p:nvPr/>
        </p:nvSpPr>
        <p:spPr bwMode="auto">
          <a:xfrm>
            <a:off x="409575" y="3027363"/>
            <a:ext cx="2479675"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77800" algn="l"/>
                <a:tab pos="3683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77800" algn="l"/>
                <a:tab pos="3683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77800" algn="l"/>
                <a:tab pos="3683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77800" algn="l"/>
                <a:tab pos="3683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77800" algn="l"/>
                <a:tab pos="3683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77800" algn="l"/>
                <a:tab pos="3683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77800" algn="l"/>
                <a:tab pos="3683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77800" algn="l"/>
                <a:tab pos="3683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77800" algn="l"/>
                <a:tab pos="3683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300"/>
              </a:lnSpc>
              <a:spcBef>
                <a:spcPct val="0"/>
              </a:spcBef>
              <a:buFontTx/>
              <a:buNone/>
            </a:pPr>
            <a:r>
              <a:rPr lang="zh-C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SC_METHOD（generate_data）;</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敏感</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&lt;&lt;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开始;</a:t>
            </a:r>
          </a:p>
          <a:p>
            <a:pPr eaLnBrk="1" hangingPunct="1">
              <a:lnSpc>
                <a:spcPts val="16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a:t>
            </a:r>
          </a:p>
          <a:p>
            <a:pPr eaLnBrk="1" hangingPunct="1">
              <a:lnSpc>
                <a:spcPts val="1600"/>
              </a:lnSpc>
              <a:spcBef>
                <a:spcPct val="0"/>
              </a:spcBef>
              <a:buFontTx/>
              <a:buNone/>
            </a:pPr>
            <a:r>
              <a:rPr lang="en" altLang="zh-CN" sz="1100" b="1" noProof="1">
                <a:solidFill>
                  <a:srgbClr val="000000"/>
                </a:solidFill>
                <a:latin typeface="Courier New" panose="02070309020205020404" pitchFamily="49" charset="0"/>
              </a:rPr>
              <a:t>};</a:t>
            </a:r>
          </a:p>
          <a:p>
            <a:pPr eaLnBrk="1" hangingPunct="1">
              <a:lnSpc>
                <a:spcPts val="1400"/>
              </a:lnSpc>
              <a:spcBef>
                <a:spcPct val="0"/>
              </a:spcBef>
              <a:buFontTx/>
              <a:buNone/>
            </a:pPr>
            <a:r>
              <a:rPr lang="en" altLang="zh-CN" sz="1100" b="1" noProof="1">
                <a:solidFill>
                  <a:srgbClr val="0000CC"/>
                </a:solidFill>
                <a:latin typeface="Courier New" panose="02070309020205020404" pitchFamily="49" charset="0"/>
              </a:rPr>
              <a:t>SC_MODULE（上）</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容器</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FF3300"/>
                </a:solidFill>
                <a:latin typeface="Courier New" panose="02070309020205020404" pitchFamily="49" charset="0"/>
              </a:rPr>
              <a:t>制片人</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 A1;</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FF3300"/>
                </a:solidFill>
                <a:latin typeface="Courier New" panose="02070309020205020404" pitchFamily="49" charset="0"/>
              </a:rPr>
              <a:t>消费者</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 B1;</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sc_link_mp &lt;int&gt;的</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链接1;</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SC_CTOR（上）</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A1</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新</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生产者（“A1”）;</a:t>
            </a:r>
          </a:p>
        </p:txBody>
      </p:sp>
      <p:sp>
        <p:nvSpPr>
          <p:cNvPr id="138249" name="TextBox 1">
            <a:extLst>
              <a:ext uri="{FF2B5EF4-FFF2-40B4-BE49-F238E27FC236}">
                <a16:creationId xmlns:a16="http://schemas.microsoft.com/office/drawing/2014/main" id="{A91498D3-DFA9-894D-AFBD-967182939701}"/>
              </a:ext>
            </a:extLst>
          </p:cNvPr>
          <p:cNvSpPr txBox="1">
            <a:spLocks noChangeArrowheads="1"/>
          </p:cNvSpPr>
          <p:nvPr/>
        </p:nvSpPr>
        <p:spPr bwMode="auto">
          <a:xfrm>
            <a:off x="409575" y="4929188"/>
            <a:ext cx="2058988"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300"/>
              </a:lnSpc>
              <a:spcBef>
                <a:spcPct val="0"/>
              </a:spcBef>
              <a:buFontTx/>
              <a:buNone/>
            </a:pPr>
            <a:r>
              <a:rPr lang="en" altLang="zh-CN" sz="1100" b="1" noProof="1">
                <a:solidFill>
                  <a:srgbClr val="000000"/>
                </a:solidFill>
                <a:latin typeface="Courier New" panose="02070309020205020404" pitchFamily="49" charset="0"/>
              </a:rPr>
              <a:t>A1.out1（LINK1）;</a:t>
            </a:r>
          </a:p>
          <a:p>
            <a:pPr eaLnBrk="1" hangingPunct="1">
              <a:lnSpc>
                <a:spcPts val="1400"/>
              </a:lnSpc>
              <a:spcBef>
                <a:spcPct val="0"/>
              </a:spcBef>
              <a:buFontTx/>
              <a:buNone/>
            </a:pPr>
            <a:r>
              <a:rPr lang="en" altLang="zh-CN" sz="1100" b="1" noProof="1">
                <a:solidFill>
                  <a:srgbClr val="000000"/>
                </a:solidFill>
                <a:latin typeface="Courier New" panose="02070309020205020404" pitchFamily="49" charset="0"/>
              </a:rPr>
              <a:t>B1</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新</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消费者（“B1”）;</a:t>
            </a:r>
          </a:p>
          <a:p>
            <a:pPr eaLnBrk="1" hangingPunct="1">
              <a:lnSpc>
                <a:spcPts val="1400"/>
              </a:lnSpc>
              <a:spcBef>
                <a:spcPct val="0"/>
              </a:spcBef>
              <a:buFontTx/>
              <a:buNone/>
            </a:pPr>
            <a:r>
              <a:rPr lang="en" altLang="zh-CN" sz="1100" b="1" noProof="1">
                <a:solidFill>
                  <a:srgbClr val="000000"/>
                </a:solidFill>
                <a:latin typeface="Courier New" panose="02070309020205020404" pitchFamily="49" charset="0"/>
              </a:rPr>
              <a:t>B1.in1（LINK1）;</a:t>
            </a:r>
          </a:p>
        </p:txBody>
      </p:sp>
      <p:sp>
        <p:nvSpPr>
          <p:cNvPr id="138250" name="TextBox 1">
            <a:extLst>
              <a:ext uri="{FF2B5EF4-FFF2-40B4-BE49-F238E27FC236}">
                <a16:creationId xmlns:a16="http://schemas.microsoft.com/office/drawing/2014/main" id="{4C15089A-3568-A640-B7C7-7BA18F38E59B}"/>
              </a:ext>
            </a:extLst>
          </p:cNvPr>
          <p:cNvSpPr txBox="1">
            <a:spLocks noChangeArrowheads="1"/>
          </p:cNvSpPr>
          <p:nvPr/>
        </p:nvSpPr>
        <p:spPr bwMode="auto">
          <a:xfrm>
            <a:off x="5170488" y="1343025"/>
            <a:ext cx="3141662"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90500" algn="l"/>
                <a:tab pos="3683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90500" algn="l"/>
                <a:tab pos="3683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90500" algn="l"/>
                <a:tab pos="3683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90500" algn="l"/>
                <a:tab pos="3683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90500" algn="l"/>
                <a:tab pos="3683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90500" algn="l"/>
                <a:tab pos="3683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90500" algn="l"/>
                <a:tab pos="3683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90500" algn="l"/>
                <a:tab pos="3683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90500" algn="l"/>
                <a:tab pos="3683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300"/>
              </a:lnSpc>
              <a:spcBef>
                <a:spcPct val="0"/>
              </a:spcBef>
              <a:buFontTx/>
              <a:buNone/>
            </a:pPr>
            <a:r>
              <a:rPr lang="en" altLang="zh-CN" sz="1100" b="1" noProof="1">
                <a:solidFill>
                  <a:srgbClr val="0000CC"/>
                </a:solidFill>
                <a:latin typeface="Courier New" panose="02070309020205020404" pitchFamily="49" charset="0"/>
              </a:rPr>
              <a:t>SC_MODULE（消费者）</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sc_inslave &lt;int&gt;的</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IN1;</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INT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和;</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州</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变量</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空虚</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积累</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和</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 =</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IN1;</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COUT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&lt;&lt;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“和</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&lt;&lt;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和</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&lt;&lt;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ENDL;</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SC_CTOR（消费者）</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SC_SLAVE（积累，</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IN1）;</a:t>
            </a:r>
          </a:p>
          <a:p>
            <a:pPr eaLnBrk="1" hangingPunct="1">
              <a:lnSpc>
                <a:spcPts val="1400"/>
              </a:lnSpc>
              <a:spcBef>
                <a:spcPct val="0"/>
              </a:spcBef>
              <a:buFontTx/>
              <a:buNone/>
            </a:pPr>
            <a:r>
              <a:rPr lang="en" altLang="zh-CN" sz="1600" noProof="1">
                <a:latin typeface="Calibri" panose="020F0502020204030204" pitchFamily="34" charset="0"/>
              </a:rPr>
              <a:t> </a:t>
            </a:r>
            <a:r>
              <a:rPr lang="en" altLang="zh-CN" sz="1100" b="1" noProof="1">
                <a:solidFill>
                  <a:srgbClr val="000000"/>
                </a:solidFill>
                <a:latin typeface="Courier New" panose="02070309020205020404" pitchFamily="49" charset="0"/>
              </a:rPr>
              <a:t>和</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0;</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a:t>
            </a:r>
            <a:r>
              <a:rPr lang="en" altLang="zh-CN" sz="1100" noProof="1">
                <a:latin typeface="Times New Roman" panose="02020603050405020304" pitchFamily="18" charset="0"/>
              </a:rPr>
              <a:t> </a:t>
            </a:r>
            <a:r>
              <a:rPr lang="en" altLang="zh-CN" sz="1100" b="1" noProof="1">
                <a:solidFill>
                  <a:srgbClr val="000000"/>
                </a:solidFill>
                <a:latin typeface="Courier New" panose="02070309020205020404" pitchFamily="49" charset="0"/>
              </a:rPr>
              <a:t>初始化</a:t>
            </a:r>
          </a:p>
        </p:txBody>
      </p:sp>
      <p:sp>
        <p:nvSpPr>
          <p:cNvPr id="138251" name="TextBox 1">
            <a:extLst>
              <a:ext uri="{FF2B5EF4-FFF2-40B4-BE49-F238E27FC236}">
                <a16:creationId xmlns:a16="http://schemas.microsoft.com/office/drawing/2014/main" id="{BFFC6157-27F0-B64C-803F-D22E3AFD52A4}"/>
              </a:ext>
            </a:extLst>
          </p:cNvPr>
          <p:cNvSpPr txBox="1">
            <a:spLocks noChangeArrowheads="1"/>
          </p:cNvSpPr>
          <p:nvPr/>
        </p:nvSpPr>
        <p:spPr bwMode="auto">
          <a:xfrm>
            <a:off x="5345113" y="3030538"/>
            <a:ext cx="85725"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300"/>
              </a:lnSpc>
              <a:spcBef>
                <a:spcPct val="0"/>
              </a:spcBef>
              <a:buFontTx/>
              <a:buNone/>
            </a:pPr>
            <a:r>
              <a:rPr lang="zh-CN" altLang="zh-CN" sz="1100" b="1" noProof="1">
                <a:solidFill>
                  <a:srgbClr val="000000"/>
                </a:solidFill>
                <a:latin typeface="Courier New" panose="02070309020205020404" pitchFamily="49" charset="0"/>
              </a:rPr>
              <a:t>}</a:t>
            </a:r>
          </a:p>
        </p:txBody>
      </p:sp>
      <p:sp>
        <p:nvSpPr>
          <p:cNvPr id="138252" name="TextBox 1">
            <a:extLst>
              <a:ext uri="{FF2B5EF4-FFF2-40B4-BE49-F238E27FC236}">
                <a16:creationId xmlns:a16="http://schemas.microsoft.com/office/drawing/2014/main" id="{B0575F3E-17BF-684A-AB2E-CEEF1B380145}"/>
              </a:ext>
            </a:extLst>
          </p:cNvPr>
          <p:cNvSpPr txBox="1">
            <a:spLocks noChangeArrowheads="1"/>
          </p:cNvSpPr>
          <p:nvPr/>
        </p:nvSpPr>
        <p:spPr bwMode="auto">
          <a:xfrm>
            <a:off x="5170488" y="3206750"/>
            <a:ext cx="1682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300"/>
              </a:lnSpc>
              <a:spcBef>
                <a:spcPct val="0"/>
              </a:spcBef>
              <a:buFontTx/>
              <a:buNone/>
            </a:pPr>
            <a:r>
              <a:rPr lang="zh-CN" altLang="zh-CN" sz="1100" b="1" noProof="1">
                <a:solidFill>
                  <a:srgbClr val="000000"/>
                </a:solidFill>
                <a:latin typeface="Courier New" panose="02070309020205020404" pitchFamily="49" charset="0"/>
              </a:rPr>
              <a:t>};</a:t>
            </a:r>
          </a:p>
        </p:txBody>
      </p:sp>
      <p:sp>
        <p:nvSpPr>
          <p:cNvPr id="138253" name="TextBox 1">
            <a:extLst>
              <a:ext uri="{FF2B5EF4-FFF2-40B4-BE49-F238E27FC236}">
                <a16:creationId xmlns:a16="http://schemas.microsoft.com/office/drawing/2014/main" id="{92395FF9-2598-5C4A-9B1A-96A6F69B7DB5}"/>
              </a:ext>
            </a:extLst>
          </p:cNvPr>
          <p:cNvSpPr txBox="1">
            <a:spLocks noChangeArrowheads="1"/>
          </p:cNvSpPr>
          <p:nvPr/>
        </p:nvSpPr>
        <p:spPr bwMode="auto">
          <a:xfrm>
            <a:off x="222250" y="360363"/>
            <a:ext cx="86614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41148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41148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41148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41148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41148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41148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41148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41148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41148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3500"/>
              </a:lnSpc>
              <a:spcBef>
                <a:spcPct val="0"/>
              </a:spcBef>
              <a:buFontTx/>
              <a:buNone/>
            </a:pPr>
            <a:r>
              <a:rPr lang="zh-CN" altLang="zh-CN" sz="1600" noProof="1">
                <a:latin typeface="Calibri" panose="020F0502020204030204" pitchFamily="34" charset="0"/>
              </a:rPr>
              <a:t> </a:t>
            </a:r>
            <a:r>
              <a:rPr lang="en" altLang="zh-CN" sz="2900" b="1" noProof="1">
                <a:solidFill>
                  <a:srgbClr val="000066"/>
                </a:solidFill>
                <a:latin typeface="Times New Roman" panose="02020603050405020304" pitchFamily="18" charset="0"/>
              </a:rPr>
              <a:t>一个</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位</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的</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现代</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软件…</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700"/>
              </a:lnSpc>
              <a:spcBef>
                <a:spcPct val="0"/>
              </a:spcBef>
              <a:buFontTx/>
              <a:buNone/>
            </a:pPr>
            <a:r>
              <a:rPr lang="en" altLang="zh-CN" sz="800" b="1" noProof="1">
                <a:solidFill>
                  <a:srgbClr val="000066"/>
                </a:solidFill>
                <a:latin typeface="Times New Roman" panose="02020603050405020304" pitchFamily="18" charset="0"/>
              </a:rPr>
              <a:t>www.omgmarte.org</a:t>
            </a:r>
          </a:p>
        </p:txBody>
      </p:sp>
      <p:sp>
        <p:nvSpPr>
          <p:cNvPr id="138254" name="TextBox 1">
            <a:extLst>
              <a:ext uri="{FF2B5EF4-FFF2-40B4-BE49-F238E27FC236}">
                <a16:creationId xmlns:a16="http://schemas.microsoft.com/office/drawing/2014/main" id="{2CE3CBFB-DC48-8648-AF29-76B1685E109A}"/>
              </a:ext>
            </a:extLst>
          </p:cNvPr>
          <p:cNvSpPr txBox="1">
            <a:spLocks noChangeArrowheads="1"/>
          </p:cNvSpPr>
          <p:nvPr/>
        </p:nvSpPr>
        <p:spPr bwMode="auto">
          <a:xfrm>
            <a:off x="4595813" y="4929188"/>
            <a:ext cx="4119562"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700"/>
              </a:lnSpc>
              <a:spcBef>
                <a:spcPct val="0"/>
              </a:spcBef>
              <a:buFontTx/>
              <a:buNone/>
            </a:pPr>
            <a:r>
              <a:rPr lang="en" altLang="zh-CN" sz="2200" b="1" noProof="1">
                <a:solidFill>
                  <a:srgbClr val="FF0000"/>
                </a:solidFill>
                <a:latin typeface="Arial Narrow" panose="020B0604020202020204" pitchFamily="34" charset="0"/>
              </a:rPr>
              <a:t>能够</a:t>
            </a:r>
            <a:r>
              <a:rPr lang="en" altLang="zh-CN" sz="2200" noProof="1">
                <a:latin typeface="Times New Roman" panose="02020603050405020304" pitchFamily="18" charset="0"/>
              </a:rPr>
              <a:t> </a:t>
            </a:r>
            <a:r>
              <a:rPr lang="en" altLang="zh-CN" sz="2200" b="1" noProof="1">
                <a:solidFill>
                  <a:srgbClr val="FF0000"/>
                </a:solidFill>
                <a:latin typeface="Arial Narrow" panose="020B0604020202020204" pitchFamily="34" charset="0"/>
              </a:rPr>
              <a:t>您</a:t>
            </a:r>
            <a:r>
              <a:rPr lang="en" altLang="zh-CN" sz="2200" noProof="1">
                <a:latin typeface="Times New Roman" panose="02020603050405020304" pitchFamily="18" charset="0"/>
              </a:rPr>
              <a:t> </a:t>
            </a:r>
            <a:r>
              <a:rPr lang="en" altLang="zh-CN" sz="2200" b="1" noProof="1">
                <a:solidFill>
                  <a:srgbClr val="FF0000"/>
                </a:solidFill>
                <a:latin typeface="Arial Narrow" panose="020B0604020202020204" pitchFamily="34" charset="0"/>
              </a:rPr>
              <a:t>点</a:t>
            </a:r>
            <a:r>
              <a:rPr lang="en" altLang="zh-CN" sz="2200" noProof="1">
                <a:latin typeface="Times New Roman" panose="02020603050405020304" pitchFamily="18" charset="0"/>
              </a:rPr>
              <a:t> </a:t>
            </a:r>
            <a:r>
              <a:rPr lang="en" altLang="zh-CN" sz="2200" b="1" noProof="1">
                <a:solidFill>
                  <a:srgbClr val="FF0000"/>
                </a:solidFill>
                <a:latin typeface="Arial Narrow" panose="020B0604020202020204" pitchFamily="34" charset="0"/>
              </a:rPr>
              <a:t>该</a:t>
            </a:r>
            <a:r>
              <a:rPr lang="en" altLang="zh-CN" sz="2200" noProof="1">
                <a:latin typeface="Times New Roman" panose="02020603050405020304" pitchFamily="18" charset="0"/>
              </a:rPr>
              <a:t> </a:t>
            </a:r>
            <a:r>
              <a:rPr lang="en" altLang="zh-CN" sz="2200" b="1" noProof="1">
                <a:solidFill>
                  <a:srgbClr val="FF0000"/>
                </a:solidFill>
                <a:latin typeface="Arial Narrow" panose="020B0604020202020204" pitchFamily="34" charset="0"/>
              </a:rPr>
              <a:t>建筑？</a:t>
            </a:r>
          </a:p>
        </p:txBody>
      </p:sp>
      <p:sp>
        <p:nvSpPr>
          <p:cNvPr id="138255" name="TextBox 1">
            <a:extLst>
              <a:ext uri="{FF2B5EF4-FFF2-40B4-BE49-F238E27FC236}">
                <a16:creationId xmlns:a16="http://schemas.microsoft.com/office/drawing/2014/main" id="{CDF63B6C-B0B7-E643-8B36-4693614C68D4}"/>
              </a:ext>
            </a:extLst>
          </p:cNvPr>
          <p:cNvSpPr txBox="1">
            <a:spLocks noChangeArrowheads="1"/>
          </p:cNvSpPr>
          <p:nvPr/>
        </p:nvSpPr>
        <p:spPr bwMode="auto">
          <a:xfrm>
            <a:off x="85725" y="5530850"/>
            <a:ext cx="9231313"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77800" algn="l"/>
                <a:tab pos="3695700" algn="l"/>
                <a:tab pos="90678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77800" algn="l"/>
                <a:tab pos="3695700" algn="l"/>
                <a:tab pos="90678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77800" algn="l"/>
                <a:tab pos="3695700" algn="l"/>
                <a:tab pos="90678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77800" algn="l"/>
                <a:tab pos="3695700" algn="l"/>
                <a:tab pos="90678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77800" algn="l"/>
                <a:tab pos="3695700" algn="l"/>
                <a:tab pos="90678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77800" algn="l"/>
                <a:tab pos="3695700" algn="l"/>
                <a:tab pos="90678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77800" algn="l"/>
                <a:tab pos="3695700" algn="l"/>
                <a:tab pos="90678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77800" algn="l"/>
                <a:tab pos="3695700" algn="l"/>
                <a:tab pos="90678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77800" algn="l"/>
                <a:tab pos="3695700" algn="l"/>
                <a:tab pos="90678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300"/>
              </a:lnSpc>
              <a:spcBef>
                <a:spcPct val="0"/>
              </a:spcBef>
              <a:buFontTx/>
              <a:buNone/>
            </a:pPr>
            <a:r>
              <a:rPr lang="zh-CN" altLang="zh-CN" sz="1600" noProof="1">
                <a:latin typeface="Calibri" panose="020F0502020204030204" pitchFamily="34" charset="0"/>
              </a:rPr>
              <a:t> </a:t>
            </a:r>
            <a:r>
              <a:rPr lang="zh-CN" altLang="zh-CN" sz="1100" b="1" noProof="1">
                <a:solidFill>
                  <a:srgbClr val="000000"/>
                </a:solidFill>
                <a:latin typeface="Courier New" panose="02070309020205020404" pitchFamily="49" charset="0"/>
              </a:rPr>
              <a:t>}</a:t>
            </a:r>
          </a:p>
          <a:p>
            <a:pPr eaLnBrk="1" hangingPunct="1">
              <a:lnSpc>
                <a:spcPts val="1400"/>
              </a:lnSpc>
              <a:spcBef>
                <a:spcPct val="0"/>
              </a:spcBef>
              <a:buFontTx/>
              <a:buNone/>
            </a:pPr>
            <a:r>
              <a:rPr lang="zh-CN" altLang="zh-CN" sz="1100" b="1" noProof="1">
                <a:solidFill>
                  <a:srgbClr val="000000"/>
                </a:solidFill>
                <a:latin typeface="Courier New" panose="02070309020205020404" pitchFamily="49" charset="0"/>
              </a:rPr>
              <a:t>};</a:t>
            </a:r>
          </a:p>
          <a:p>
            <a:pPr eaLnBrk="1" hangingPunct="1">
              <a:lnSpc>
                <a:spcPts val="1000"/>
              </a:lnSpc>
              <a:spcBef>
                <a:spcPct val="0"/>
              </a:spcBef>
              <a:buFontTx/>
              <a:buNone/>
            </a:pPr>
            <a:endParaRPr lang="zh-CN" altLang="zh-CN" sz="1600" noProof="1">
              <a:latin typeface="Calibri" panose="020F0502020204030204" pitchFamily="34" charset="0"/>
            </a:endParaRPr>
          </a:p>
          <a:p>
            <a:pPr eaLnBrk="1" hangingPunct="1">
              <a:lnSpc>
                <a:spcPts val="1600"/>
              </a:lnSpc>
              <a:spcBef>
                <a:spcPct val="0"/>
              </a:spcBef>
              <a:buFontTx/>
              <a:buNone/>
            </a:pPr>
            <a:r>
              <a:rPr lang="zh-CN" altLang="zh-CN" sz="1600" noProof="1">
                <a:latin typeface="Calibri" panose="020F0502020204030204" pitchFamily="34" charset="0"/>
              </a:rPr>
              <a:t> </a:t>
            </a:r>
            <a:r>
              <a:rPr lang="en" altLang="zh-CN" sz="700" noProof="1">
                <a:solidFill>
                  <a:srgbClr val="000000"/>
                </a:solidFill>
                <a:latin typeface="Times New Roman" panose="02020603050405020304" pitchFamily="18" charset="0"/>
              </a:rPr>
              <a:t>（提取</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从</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B.</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基准利率</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介绍</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中</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夏季</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学校</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MDD</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对于</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DRES</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2004</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（布雷斯特，</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九月</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2004）</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800"/>
              </a:lnSpc>
              <a:spcBef>
                <a:spcPct val="0"/>
              </a:spcBef>
              <a:buFontTx/>
              <a:buNone/>
            </a:pPr>
            <a:r>
              <a:rPr lang="en" altLang="zh-CN" sz="1600" noProof="1">
                <a:latin typeface="Calibri" panose="020F0502020204030204" pitchFamily="34" charset="0"/>
              </a:rPr>
              <a:t> </a:t>
            </a:r>
            <a:r>
              <a:rPr lang="en" altLang="zh-CN" sz="1200" noProof="1">
                <a:solidFill>
                  <a:srgbClr val="000099"/>
                </a:solidFill>
                <a:latin typeface="Times New Roman" panose="02020603050405020304" pitchFamily="18" charset="0"/>
              </a:rPr>
              <a:t>13</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1311BF3F-28D3-8E42-8EC0-5E213345FA72}"/>
              </a:ext>
            </a:extLst>
          </p:cNvPr>
          <p:cNvSpPr/>
          <p:nvPr/>
        </p:nvSpPr>
        <p:spPr>
          <a:xfrm>
            <a:off x="0" y="263525"/>
            <a:ext cx="9145588" cy="6330950"/>
          </a:xfrm>
          <a:custGeom>
            <a:avLst/>
            <a:gdLst>
              <a:gd name="connsiteX0" fmla="*/ 4953000 w 9907269"/>
              <a:gd name="connsiteY0" fmla="*/ 6858000 h 6858000"/>
              <a:gd name="connsiteX1" fmla="*/ 0 w 9907269"/>
              <a:gd name="connsiteY1" fmla="*/ 6858000 h 6858000"/>
              <a:gd name="connsiteX2" fmla="*/ 0 w 9907269"/>
              <a:gd name="connsiteY2" fmla="*/ 0 h 6858000"/>
              <a:gd name="connsiteX3" fmla="*/ 9907269 w 9907269"/>
              <a:gd name="connsiteY3" fmla="*/ 0 h 6858000"/>
              <a:gd name="connsiteX4" fmla="*/ 9907269 w 9907269"/>
              <a:gd name="connsiteY4" fmla="*/ 6858000 h 6858000"/>
              <a:gd name="connsiteX5" fmla="*/ 4953000 w 9907269"/>
              <a:gd name="connsiteY5" fmla="*/ 6858000 h 6858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9907269" h="6858000">
                <a:moveTo>
                  <a:pt x="4953000" y="6858000"/>
                </a:moveTo>
                <a:lnTo>
                  <a:pt x="0" y="6858000"/>
                </a:lnTo>
                <a:lnTo>
                  <a:pt x="0" y="0"/>
                </a:lnTo>
                <a:lnTo>
                  <a:pt x="9907269" y="0"/>
                </a:lnTo>
                <a:lnTo>
                  <a:pt x="9907269" y="6858000"/>
                </a:lnTo>
                <a:lnTo>
                  <a:pt x="495300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 name="Freeform 3">
            <a:extLst>
              <a:ext uri="{FF2B5EF4-FFF2-40B4-BE49-F238E27FC236}">
                <a16:creationId xmlns:a16="http://schemas.microsoft.com/office/drawing/2014/main" id="{D4CF827C-8AB0-0040-B549-58BD4F845EA5}"/>
              </a:ext>
            </a:extLst>
          </p:cNvPr>
          <p:cNvSpPr/>
          <p:nvPr/>
        </p:nvSpPr>
        <p:spPr>
          <a:xfrm>
            <a:off x="1428750" y="957263"/>
            <a:ext cx="7467600" cy="104775"/>
          </a:xfrm>
          <a:custGeom>
            <a:avLst/>
            <a:gdLst>
              <a:gd name="connsiteX0" fmla="*/ 28573 w 8089896"/>
              <a:gd name="connsiteY0" fmla="*/ 36192 h 114292"/>
              <a:gd name="connsiteX1" fmla="*/ 8061322 w 8089896"/>
              <a:gd name="connsiteY1" fmla="*/ 28573 h 114292"/>
            </a:gdLst>
            <a:ahLst/>
            <a:cxnLst>
              <a:cxn ang="0">
                <a:pos x="connsiteX0" y="connsiteY0"/>
              </a:cxn>
              <a:cxn ang="1">
                <a:pos x="connsiteX1" y="connsiteY1"/>
              </a:cxn>
            </a:cxnLst>
            <a:rect l="l" t="t" r="r" b="b"/>
            <a:pathLst>
              <a:path w="8089896" h="114292">
                <a:moveTo>
                  <a:pt x="28573" y="36192"/>
                </a:moveTo>
                <a:lnTo>
                  <a:pt x="8061322" y="28573"/>
                </a:lnTo>
              </a:path>
            </a:pathLst>
          </a:custGeom>
          <a:ln w="508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 name="Freeform 3">
            <a:extLst>
              <a:ext uri="{FF2B5EF4-FFF2-40B4-BE49-F238E27FC236}">
                <a16:creationId xmlns:a16="http://schemas.microsoft.com/office/drawing/2014/main" id="{A473399E-658F-E742-9EF4-FE731A830A80}"/>
              </a:ext>
            </a:extLst>
          </p:cNvPr>
          <p:cNvSpPr/>
          <p:nvPr/>
        </p:nvSpPr>
        <p:spPr>
          <a:xfrm>
            <a:off x="6081713" y="1936750"/>
            <a:ext cx="1871662" cy="1154113"/>
          </a:xfrm>
          <a:custGeom>
            <a:avLst/>
            <a:gdLst>
              <a:gd name="connsiteX0" fmla="*/ 1014729 w 2029459"/>
              <a:gd name="connsiteY0" fmla="*/ 1248410 h 1248410"/>
              <a:gd name="connsiteX1" fmla="*/ 0 w 2029459"/>
              <a:gd name="connsiteY1" fmla="*/ 1248410 h 1248410"/>
              <a:gd name="connsiteX2" fmla="*/ 0 w 2029459"/>
              <a:gd name="connsiteY2" fmla="*/ 0 h 1248410"/>
              <a:gd name="connsiteX3" fmla="*/ 2029459 w 2029459"/>
              <a:gd name="connsiteY3" fmla="*/ 0 h 1248410"/>
              <a:gd name="connsiteX4" fmla="*/ 2029459 w 2029459"/>
              <a:gd name="connsiteY4" fmla="*/ 1248410 h 1248410"/>
              <a:gd name="connsiteX5" fmla="*/ 1014729 w 2029459"/>
              <a:gd name="connsiteY5" fmla="*/ 1248410 h 124841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029459" h="1248410">
                <a:moveTo>
                  <a:pt x="1014729" y="1248410"/>
                </a:moveTo>
                <a:lnTo>
                  <a:pt x="0" y="1248410"/>
                </a:lnTo>
                <a:lnTo>
                  <a:pt x="0" y="0"/>
                </a:lnTo>
                <a:lnTo>
                  <a:pt x="2029459" y="0"/>
                </a:lnTo>
                <a:lnTo>
                  <a:pt x="2029459" y="1248410"/>
                </a:lnTo>
                <a:lnTo>
                  <a:pt x="1014729" y="1248410"/>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 name="Freeform 3">
            <a:extLst>
              <a:ext uri="{FF2B5EF4-FFF2-40B4-BE49-F238E27FC236}">
                <a16:creationId xmlns:a16="http://schemas.microsoft.com/office/drawing/2014/main" id="{3A996FF5-54A3-7249-A88D-B7C5D997F928}"/>
              </a:ext>
            </a:extLst>
          </p:cNvPr>
          <p:cNvSpPr/>
          <p:nvPr/>
        </p:nvSpPr>
        <p:spPr>
          <a:xfrm>
            <a:off x="6072188" y="1928813"/>
            <a:ext cx="1890712" cy="1169987"/>
          </a:xfrm>
          <a:custGeom>
            <a:avLst/>
            <a:gdLst>
              <a:gd name="connsiteX0" fmla="*/ 1024253 w 2048508"/>
              <a:gd name="connsiteY0" fmla="*/ 1257934 h 1267458"/>
              <a:gd name="connsiteX1" fmla="*/ 9524 w 2048508"/>
              <a:gd name="connsiteY1" fmla="*/ 1257934 h 1267458"/>
              <a:gd name="connsiteX2" fmla="*/ 9524 w 2048508"/>
              <a:gd name="connsiteY2" fmla="*/ 9524 h 1267458"/>
              <a:gd name="connsiteX3" fmla="*/ 2038984 w 2048508"/>
              <a:gd name="connsiteY3" fmla="*/ 9524 h 1267458"/>
              <a:gd name="connsiteX4" fmla="*/ 2038984 w 2048508"/>
              <a:gd name="connsiteY4" fmla="*/ 1257934 h 1267458"/>
              <a:gd name="connsiteX5" fmla="*/ 1024253 w 2048508"/>
              <a:gd name="connsiteY5" fmla="*/ 1257934 h 126745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048508" h="1267458">
                <a:moveTo>
                  <a:pt x="1024253" y="1257934"/>
                </a:moveTo>
                <a:lnTo>
                  <a:pt x="9524" y="1257934"/>
                </a:lnTo>
                <a:lnTo>
                  <a:pt x="9524" y="9524"/>
                </a:lnTo>
                <a:lnTo>
                  <a:pt x="2038984" y="9524"/>
                </a:lnTo>
                <a:lnTo>
                  <a:pt x="2038984" y="1257934"/>
                </a:lnTo>
                <a:lnTo>
                  <a:pt x="1024253" y="1257934"/>
                </a:lnTo>
              </a:path>
            </a:pathLst>
          </a:custGeom>
          <a:solidFill>
            <a:srgbClr val="000000">
              <a:alpha val="0"/>
            </a:srgbClr>
          </a:solidFill>
          <a:ln w="12700">
            <a:solidFill>
              <a:srgbClr val="80808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6" name="Freeform 3">
            <a:extLst>
              <a:ext uri="{FF2B5EF4-FFF2-40B4-BE49-F238E27FC236}">
                <a16:creationId xmlns:a16="http://schemas.microsoft.com/office/drawing/2014/main" id="{193506B9-E497-1040-BE8D-A1E524B213EF}"/>
              </a:ext>
            </a:extLst>
          </p:cNvPr>
          <p:cNvSpPr/>
          <p:nvPr/>
        </p:nvSpPr>
        <p:spPr>
          <a:xfrm>
            <a:off x="6046788" y="1901825"/>
            <a:ext cx="1871662" cy="1154113"/>
          </a:xfrm>
          <a:custGeom>
            <a:avLst/>
            <a:gdLst>
              <a:gd name="connsiteX0" fmla="*/ 1014729 w 2029459"/>
              <a:gd name="connsiteY0" fmla="*/ 1248410 h 1248410"/>
              <a:gd name="connsiteX1" fmla="*/ 0 w 2029459"/>
              <a:gd name="connsiteY1" fmla="*/ 1248410 h 1248410"/>
              <a:gd name="connsiteX2" fmla="*/ 0 w 2029459"/>
              <a:gd name="connsiteY2" fmla="*/ 0 h 1248410"/>
              <a:gd name="connsiteX3" fmla="*/ 2029459 w 2029459"/>
              <a:gd name="connsiteY3" fmla="*/ 0 h 1248410"/>
              <a:gd name="connsiteX4" fmla="*/ 2029459 w 2029459"/>
              <a:gd name="connsiteY4" fmla="*/ 1248410 h 1248410"/>
              <a:gd name="connsiteX5" fmla="*/ 1014729 w 2029459"/>
              <a:gd name="connsiteY5" fmla="*/ 1248410 h 124841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029459" h="1248410">
                <a:moveTo>
                  <a:pt x="1014729" y="1248410"/>
                </a:moveTo>
                <a:lnTo>
                  <a:pt x="0" y="1248410"/>
                </a:lnTo>
                <a:lnTo>
                  <a:pt x="0" y="0"/>
                </a:lnTo>
                <a:lnTo>
                  <a:pt x="2029459" y="0"/>
                </a:lnTo>
                <a:lnTo>
                  <a:pt x="2029459" y="1248410"/>
                </a:lnTo>
                <a:lnTo>
                  <a:pt x="1014729" y="124841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7" name="Freeform 3">
            <a:extLst>
              <a:ext uri="{FF2B5EF4-FFF2-40B4-BE49-F238E27FC236}">
                <a16:creationId xmlns:a16="http://schemas.microsoft.com/office/drawing/2014/main" id="{B0D1C744-2F8C-D749-AAA9-84F5EFC535B6}"/>
              </a:ext>
            </a:extLst>
          </p:cNvPr>
          <p:cNvSpPr/>
          <p:nvPr/>
        </p:nvSpPr>
        <p:spPr>
          <a:xfrm>
            <a:off x="6037263" y="1893888"/>
            <a:ext cx="1890712" cy="1169987"/>
          </a:xfrm>
          <a:custGeom>
            <a:avLst/>
            <a:gdLst>
              <a:gd name="connsiteX0" fmla="*/ 1024253 w 2048508"/>
              <a:gd name="connsiteY0" fmla="*/ 1257934 h 1267458"/>
              <a:gd name="connsiteX1" fmla="*/ 9524 w 2048508"/>
              <a:gd name="connsiteY1" fmla="*/ 1257934 h 1267458"/>
              <a:gd name="connsiteX2" fmla="*/ 9524 w 2048508"/>
              <a:gd name="connsiteY2" fmla="*/ 9524 h 1267458"/>
              <a:gd name="connsiteX3" fmla="*/ 2038984 w 2048508"/>
              <a:gd name="connsiteY3" fmla="*/ 9524 h 1267458"/>
              <a:gd name="connsiteX4" fmla="*/ 2038984 w 2048508"/>
              <a:gd name="connsiteY4" fmla="*/ 1257934 h 1267458"/>
              <a:gd name="connsiteX5" fmla="*/ 1024253 w 2048508"/>
              <a:gd name="connsiteY5" fmla="*/ 1257934 h 126745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048508" h="1267458">
                <a:moveTo>
                  <a:pt x="1024253" y="1257934"/>
                </a:moveTo>
                <a:lnTo>
                  <a:pt x="9524" y="1257934"/>
                </a:lnTo>
                <a:lnTo>
                  <a:pt x="9524" y="9524"/>
                </a:lnTo>
                <a:lnTo>
                  <a:pt x="2038984" y="9524"/>
                </a:lnTo>
                <a:lnTo>
                  <a:pt x="2038984" y="1257934"/>
                </a:lnTo>
                <a:lnTo>
                  <a:pt x="1024253" y="125793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8" name="Freeform 3">
            <a:extLst>
              <a:ext uri="{FF2B5EF4-FFF2-40B4-BE49-F238E27FC236}">
                <a16:creationId xmlns:a16="http://schemas.microsoft.com/office/drawing/2014/main" id="{B8792374-CB78-C74F-91FB-243B3D0F8291}"/>
              </a:ext>
            </a:extLst>
          </p:cNvPr>
          <p:cNvSpPr/>
          <p:nvPr/>
        </p:nvSpPr>
        <p:spPr>
          <a:xfrm>
            <a:off x="5875338" y="2419350"/>
            <a:ext cx="311150" cy="287338"/>
          </a:xfrm>
          <a:custGeom>
            <a:avLst/>
            <a:gdLst>
              <a:gd name="connsiteX0" fmla="*/ 168910 w 337820"/>
              <a:gd name="connsiteY0" fmla="*/ 311150 h 311150"/>
              <a:gd name="connsiteX1" fmla="*/ 0 w 337820"/>
              <a:gd name="connsiteY1" fmla="*/ 311150 h 311150"/>
              <a:gd name="connsiteX2" fmla="*/ 0 w 337820"/>
              <a:gd name="connsiteY2" fmla="*/ 0 h 311150"/>
              <a:gd name="connsiteX3" fmla="*/ 337820 w 337820"/>
              <a:gd name="connsiteY3" fmla="*/ 0 h 311150"/>
              <a:gd name="connsiteX4" fmla="*/ 337820 w 337820"/>
              <a:gd name="connsiteY4" fmla="*/ 311150 h 311150"/>
              <a:gd name="connsiteX5" fmla="*/ 168910 w 337820"/>
              <a:gd name="connsiteY5" fmla="*/ 311150 h 311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37820" h="311150">
                <a:moveTo>
                  <a:pt x="168910" y="311150"/>
                </a:moveTo>
                <a:lnTo>
                  <a:pt x="0" y="311150"/>
                </a:lnTo>
                <a:lnTo>
                  <a:pt x="0" y="0"/>
                </a:lnTo>
                <a:lnTo>
                  <a:pt x="337820" y="0"/>
                </a:lnTo>
                <a:lnTo>
                  <a:pt x="337820" y="311150"/>
                </a:lnTo>
                <a:lnTo>
                  <a:pt x="168910" y="311150"/>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9" name="Freeform 3">
            <a:extLst>
              <a:ext uri="{FF2B5EF4-FFF2-40B4-BE49-F238E27FC236}">
                <a16:creationId xmlns:a16="http://schemas.microsoft.com/office/drawing/2014/main" id="{78F9D1C5-FD17-0046-A285-28C2FAD82495}"/>
              </a:ext>
            </a:extLst>
          </p:cNvPr>
          <p:cNvSpPr/>
          <p:nvPr/>
        </p:nvSpPr>
        <p:spPr>
          <a:xfrm>
            <a:off x="5865813" y="2409825"/>
            <a:ext cx="330200" cy="304800"/>
          </a:xfrm>
          <a:custGeom>
            <a:avLst/>
            <a:gdLst>
              <a:gd name="connsiteX0" fmla="*/ 178434 w 356868"/>
              <a:gd name="connsiteY0" fmla="*/ 320674 h 330198"/>
              <a:gd name="connsiteX1" fmla="*/ 9524 w 356868"/>
              <a:gd name="connsiteY1" fmla="*/ 320674 h 330198"/>
              <a:gd name="connsiteX2" fmla="*/ 9524 w 356868"/>
              <a:gd name="connsiteY2" fmla="*/ 9524 h 330198"/>
              <a:gd name="connsiteX3" fmla="*/ 347344 w 356868"/>
              <a:gd name="connsiteY3" fmla="*/ 9524 h 330198"/>
              <a:gd name="connsiteX4" fmla="*/ 347344 w 356868"/>
              <a:gd name="connsiteY4" fmla="*/ 320674 h 330198"/>
              <a:gd name="connsiteX5" fmla="*/ 178434 w 356868"/>
              <a:gd name="connsiteY5" fmla="*/ 320674 h 33019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56868" h="330198">
                <a:moveTo>
                  <a:pt x="178434" y="320674"/>
                </a:moveTo>
                <a:lnTo>
                  <a:pt x="9524" y="320674"/>
                </a:lnTo>
                <a:lnTo>
                  <a:pt x="9524" y="9524"/>
                </a:lnTo>
                <a:lnTo>
                  <a:pt x="347344" y="9524"/>
                </a:lnTo>
                <a:lnTo>
                  <a:pt x="347344" y="320674"/>
                </a:lnTo>
                <a:lnTo>
                  <a:pt x="178434" y="320674"/>
                </a:lnTo>
              </a:path>
            </a:pathLst>
          </a:custGeom>
          <a:solidFill>
            <a:srgbClr val="000000">
              <a:alpha val="0"/>
            </a:srgbClr>
          </a:solidFill>
          <a:ln w="12700">
            <a:solidFill>
              <a:srgbClr val="80808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0" name="Freeform 3">
            <a:extLst>
              <a:ext uri="{FF2B5EF4-FFF2-40B4-BE49-F238E27FC236}">
                <a16:creationId xmlns:a16="http://schemas.microsoft.com/office/drawing/2014/main" id="{819B453A-C708-4F42-AC1F-41C00808CB9A}"/>
              </a:ext>
            </a:extLst>
          </p:cNvPr>
          <p:cNvSpPr/>
          <p:nvPr/>
        </p:nvSpPr>
        <p:spPr>
          <a:xfrm>
            <a:off x="5838825" y="2384425"/>
            <a:ext cx="312738" cy="287338"/>
          </a:xfrm>
          <a:custGeom>
            <a:avLst/>
            <a:gdLst>
              <a:gd name="connsiteX0" fmla="*/ 168909 w 337820"/>
              <a:gd name="connsiteY0" fmla="*/ 311150 h 311150"/>
              <a:gd name="connsiteX1" fmla="*/ 0 w 337820"/>
              <a:gd name="connsiteY1" fmla="*/ 311150 h 311150"/>
              <a:gd name="connsiteX2" fmla="*/ 0 w 337820"/>
              <a:gd name="connsiteY2" fmla="*/ 0 h 311150"/>
              <a:gd name="connsiteX3" fmla="*/ 337820 w 337820"/>
              <a:gd name="connsiteY3" fmla="*/ 0 h 311150"/>
              <a:gd name="connsiteX4" fmla="*/ 337820 w 337820"/>
              <a:gd name="connsiteY4" fmla="*/ 311150 h 311150"/>
              <a:gd name="connsiteX5" fmla="*/ 168909 w 337820"/>
              <a:gd name="connsiteY5" fmla="*/ 311150 h 311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37820" h="311150">
                <a:moveTo>
                  <a:pt x="168909" y="311150"/>
                </a:moveTo>
                <a:lnTo>
                  <a:pt x="0" y="311150"/>
                </a:lnTo>
                <a:lnTo>
                  <a:pt x="0" y="0"/>
                </a:lnTo>
                <a:lnTo>
                  <a:pt x="337820" y="0"/>
                </a:lnTo>
                <a:lnTo>
                  <a:pt x="337820" y="311150"/>
                </a:lnTo>
                <a:lnTo>
                  <a:pt x="168909" y="31115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1" name="Freeform 3">
            <a:extLst>
              <a:ext uri="{FF2B5EF4-FFF2-40B4-BE49-F238E27FC236}">
                <a16:creationId xmlns:a16="http://schemas.microsoft.com/office/drawing/2014/main" id="{D403212F-25AB-8842-BBFD-785B16D78C5F}"/>
              </a:ext>
            </a:extLst>
          </p:cNvPr>
          <p:cNvSpPr/>
          <p:nvPr/>
        </p:nvSpPr>
        <p:spPr>
          <a:xfrm>
            <a:off x="5830888" y="2374900"/>
            <a:ext cx="330200" cy="304800"/>
          </a:xfrm>
          <a:custGeom>
            <a:avLst/>
            <a:gdLst>
              <a:gd name="connsiteX0" fmla="*/ 178434 w 356868"/>
              <a:gd name="connsiteY0" fmla="*/ 320674 h 330198"/>
              <a:gd name="connsiteX1" fmla="*/ 9524 w 356868"/>
              <a:gd name="connsiteY1" fmla="*/ 320674 h 330198"/>
              <a:gd name="connsiteX2" fmla="*/ 9524 w 356868"/>
              <a:gd name="connsiteY2" fmla="*/ 9524 h 330198"/>
              <a:gd name="connsiteX3" fmla="*/ 347344 w 356868"/>
              <a:gd name="connsiteY3" fmla="*/ 9524 h 330198"/>
              <a:gd name="connsiteX4" fmla="*/ 347344 w 356868"/>
              <a:gd name="connsiteY4" fmla="*/ 320674 h 330198"/>
              <a:gd name="connsiteX5" fmla="*/ 178434 w 356868"/>
              <a:gd name="connsiteY5" fmla="*/ 320674 h 33019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56868" h="330198">
                <a:moveTo>
                  <a:pt x="178434" y="320674"/>
                </a:moveTo>
                <a:lnTo>
                  <a:pt x="9524" y="320674"/>
                </a:lnTo>
                <a:lnTo>
                  <a:pt x="9524" y="9524"/>
                </a:lnTo>
                <a:lnTo>
                  <a:pt x="347344" y="9524"/>
                </a:lnTo>
                <a:lnTo>
                  <a:pt x="347344" y="320674"/>
                </a:lnTo>
                <a:lnTo>
                  <a:pt x="178434" y="32067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2" name="Freeform 3">
            <a:extLst>
              <a:ext uri="{FF2B5EF4-FFF2-40B4-BE49-F238E27FC236}">
                <a16:creationId xmlns:a16="http://schemas.microsoft.com/office/drawing/2014/main" id="{1A137B04-65E3-614C-B400-50C34F2EC0E6}"/>
              </a:ext>
            </a:extLst>
          </p:cNvPr>
          <p:cNvSpPr/>
          <p:nvPr/>
        </p:nvSpPr>
        <p:spPr>
          <a:xfrm>
            <a:off x="1355725" y="1936750"/>
            <a:ext cx="2182813" cy="1154113"/>
          </a:xfrm>
          <a:custGeom>
            <a:avLst/>
            <a:gdLst>
              <a:gd name="connsiteX0" fmla="*/ 1182369 w 2366009"/>
              <a:gd name="connsiteY0" fmla="*/ 1248410 h 1248410"/>
              <a:gd name="connsiteX1" fmla="*/ 0 w 2366009"/>
              <a:gd name="connsiteY1" fmla="*/ 1248410 h 1248410"/>
              <a:gd name="connsiteX2" fmla="*/ 0 w 2366009"/>
              <a:gd name="connsiteY2" fmla="*/ 0 h 1248410"/>
              <a:gd name="connsiteX3" fmla="*/ 2366009 w 2366009"/>
              <a:gd name="connsiteY3" fmla="*/ 0 h 1248410"/>
              <a:gd name="connsiteX4" fmla="*/ 2366009 w 2366009"/>
              <a:gd name="connsiteY4" fmla="*/ 1248410 h 1248410"/>
              <a:gd name="connsiteX5" fmla="*/ 1182369 w 2366009"/>
              <a:gd name="connsiteY5" fmla="*/ 1248410 h 124841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366009" h="1248410">
                <a:moveTo>
                  <a:pt x="1182369" y="1248410"/>
                </a:moveTo>
                <a:lnTo>
                  <a:pt x="0" y="1248410"/>
                </a:lnTo>
                <a:lnTo>
                  <a:pt x="0" y="0"/>
                </a:lnTo>
                <a:lnTo>
                  <a:pt x="2366009" y="0"/>
                </a:lnTo>
                <a:lnTo>
                  <a:pt x="2366009" y="1248410"/>
                </a:lnTo>
                <a:lnTo>
                  <a:pt x="1182369" y="1248410"/>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3" name="Freeform 3">
            <a:extLst>
              <a:ext uri="{FF2B5EF4-FFF2-40B4-BE49-F238E27FC236}">
                <a16:creationId xmlns:a16="http://schemas.microsoft.com/office/drawing/2014/main" id="{23A7ACF8-C00B-CF4E-9F5F-AD55E27EC1C2}"/>
              </a:ext>
            </a:extLst>
          </p:cNvPr>
          <p:cNvSpPr/>
          <p:nvPr/>
        </p:nvSpPr>
        <p:spPr>
          <a:xfrm>
            <a:off x="1346200" y="1928813"/>
            <a:ext cx="2201863" cy="1169987"/>
          </a:xfrm>
          <a:custGeom>
            <a:avLst/>
            <a:gdLst>
              <a:gd name="connsiteX0" fmla="*/ 1191894 w 2385058"/>
              <a:gd name="connsiteY0" fmla="*/ 1257934 h 1267458"/>
              <a:gd name="connsiteX1" fmla="*/ 9524 w 2385058"/>
              <a:gd name="connsiteY1" fmla="*/ 1257934 h 1267458"/>
              <a:gd name="connsiteX2" fmla="*/ 9524 w 2385058"/>
              <a:gd name="connsiteY2" fmla="*/ 9524 h 1267458"/>
              <a:gd name="connsiteX3" fmla="*/ 2375534 w 2385058"/>
              <a:gd name="connsiteY3" fmla="*/ 9524 h 1267458"/>
              <a:gd name="connsiteX4" fmla="*/ 2375534 w 2385058"/>
              <a:gd name="connsiteY4" fmla="*/ 1257934 h 1267458"/>
              <a:gd name="connsiteX5" fmla="*/ 1191894 w 2385058"/>
              <a:gd name="connsiteY5" fmla="*/ 1257934 h 126745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385058" h="1267458">
                <a:moveTo>
                  <a:pt x="1191894" y="1257934"/>
                </a:moveTo>
                <a:lnTo>
                  <a:pt x="9524" y="1257934"/>
                </a:lnTo>
                <a:lnTo>
                  <a:pt x="9524" y="9524"/>
                </a:lnTo>
                <a:lnTo>
                  <a:pt x="2375534" y="9524"/>
                </a:lnTo>
                <a:lnTo>
                  <a:pt x="2375534" y="1257934"/>
                </a:lnTo>
                <a:lnTo>
                  <a:pt x="1191894" y="1257934"/>
                </a:lnTo>
              </a:path>
            </a:pathLst>
          </a:custGeom>
          <a:solidFill>
            <a:srgbClr val="000000">
              <a:alpha val="0"/>
            </a:srgbClr>
          </a:solidFill>
          <a:ln w="12700">
            <a:solidFill>
              <a:srgbClr val="80808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4" name="Freeform 3">
            <a:extLst>
              <a:ext uri="{FF2B5EF4-FFF2-40B4-BE49-F238E27FC236}">
                <a16:creationId xmlns:a16="http://schemas.microsoft.com/office/drawing/2014/main" id="{A80FE499-92C4-2742-9DF0-BF995D15F449}"/>
              </a:ext>
            </a:extLst>
          </p:cNvPr>
          <p:cNvSpPr/>
          <p:nvPr/>
        </p:nvSpPr>
        <p:spPr>
          <a:xfrm>
            <a:off x="1320800" y="1901825"/>
            <a:ext cx="2182813" cy="1154113"/>
          </a:xfrm>
          <a:custGeom>
            <a:avLst/>
            <a:gdLst>
              <a:gd name="connsiteX0" fmla="*/ 1182369 w 2366009"/>
              <a:gd name="connsiteY0" fmla="*/ 1248410 h 1248410"/>
              <a:gd name="connsiteX1" fmla="*/ 0 w 2366009"/>
              <a:gd name="connsiteY1" fmla="*/ 1248410 h 1248410"/>
              <a:gd name="connsiteX2" fmla="*/ 0 w 2366009"/>
              <a:gd name="connsiteY2" fmla="*/ 0 h 1248410"/>
              <a:gd name="connsiteX3" fmla="*/ 2366009 w 2366009"/>
              <a:gd name="connsiteY3" fmla="*/ 0 h 1248410"/>
              <a:gd name="connsiteX4" fmla="*/ 2366009 w 2366009"/>
              <a:gd name="connsiteY4" fmla="*/ 1248410 h 1248410"/>
              <a:gd name="connsiteX5" fmla="*/ 1182369 w 2366009"/>
              <a:gd name="connsiteY5" fmla="*/ 1248410 h 124841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366009" h="1248410">
                <a:moveTo>
                  <a:pt x="1182369" y="1248410"/>
                </a:moveTo>
                <a:lnTo>
                  <a:pt x="0" y="1248410"/>
                </a:lnTo>
                <a:lnTo>
                  <a:pt x="0" y="0"/>
                </a:lnTo>
                <a:lnTo>
                  <a:pt x="2366009" y="0"/>
                </a:lnTo>
                <a:lnTo>
                  <a:pt x="2366009" y="1248410"/>
                </a:lnTo>
                <a:lnTo>
                  <a:pt x="1182369" y="124841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5" name="Freeform 3">
            <a:extLst>
              <a:ext uri="{FF2B5EF4-FFF2-40B4-BE49-F238E27FC236}">
                <a16:creationId xmlns:a16="http://schemas.microsoft.com/office/drawing/2014/main" id="{8AE82175-A350-FA48-8B2D-1CF8FA232F13}"/>
              </a:ext>
            </a:extLst>
          </p:cNvPr>
          <p:cNvSpPr/>
          <p:nvPr/>
        </p:nvSpPr>
        <p:spPr>
          <a:xfrm>
            <a:off x="1311275" y="1893888"/>
            <a:ext cx="2201863" cy="1169987"/>
          </a:xfrm>
          <a:custGeom>
            <a:avLst/>
            <a:gdLst>
              <a:gd name="connsiteX0" fmla="*/ 1191894 w 2385058"/>
              <a:gd name="connsiteY0" fmla="*/ 1257934 h 1267458"/>
              <a:gd name="connsiteX1" fmla="*/ 9524 w 2385058"/>
              <a:gd name="connsiteY1" fmla="*/ 1257934 h 1267458"/>
              <a:gd name="connsiteX2" fmla="*/ 9524 w 2385058"/>
              <a:gd name="connsiteY2" fmla="*/ 9524 h 1267458"/>
              <a:gd name="connsiteX3" fmla="*/ 2375534 w 2385058"/>
              <a:gd name="connsiteY3" fmla="*/ 9524 h 1267458"/>
              <a:gd name="connsiteX4" fmla="*/ 2375534 w 2385058"/>
              <a:gd name="connsiteY4" fmla="*/ 1257934 h 1267458"/>
              <a:gd name="connsiteX5" fmla="*/ 1191894 w 2385058"/>
              <a:gd name="connsiteY5" fmla="*/ 1257934 h 126745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385058" h="1267458">
                <a:moveTo>
                  <a:pt x="1191894" y="1257934"/>
                </a:moveTo>
                <a:lnTo>
                  <a:pt x="9524" y="1257934"/>
                </a:lnTo>
                <a:lnTo>
                  <a:pt x="9524" y="9524"/>
                </a:lnTo>
                <a:lnTo>
                  <a:pt x="2375534" y="9524"/>
                </a:lnTo>
                <a:lnTo>
                  <a:pt x="2375534" y="1257934"/>
                </a:lnTo>
                <a:lnTo>
                  <a:pt x="1191894" y="125793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6" name="Freeform 3">
            <a:extLst>
              <a:ext uri="{FF2B5EF4-FFF2-40B4-BE49-F238E27FC236}">
                <a16:creationId xmlns:a16="http://schemas.microsoft.com/office/drawing/2014/main" id="{3A853CAE-A324-F542-8358-CBCBC04C2828}"/>
              </a:ext>
            </a:extLst>
          </p:cNvPr>
          <p:cNvSpPr/>
          <p:nvPr/>
        </p:nvSpPr>
        <p:spPr>
          <a:xfrm>
            <a:off x="3436938" y="2419350"/>
            <a:ext cx="309562" cy="287338"/>
          </a:xfrm>
          <a:custGeom>
            <a:avLst/>
            <a:gdLst>
              <a:gd name="connsiteX0" fmla="*/ 167639 w 336550"/>
              <a:gd name="connsiteY0" fmla="*/ 311150 h 311150"/>
              <a:gd name="connsiteX1" fmla="*/ 0 w 336550"/>
              <a:gd name="connsiteY1" fmla="*/ 311150 h 311150"/>
              <a:gd name="connsiteX2" fmla="*/ 0 w 336550"/>
              <a:gd name="connsiteY2" fmla="*/ 0 h 311150"/>
              <a:gd name="connsiteX3" fmla="*/ 336550 w 336550"/>
              <a:gd name="connsiteY3" fmla="*/ 0 h 311150"/>
              <a:gd name="connsiteX4" fmla="*/ 336550 w 336550"/>
              <a:gd name="connsiteY4" fmla="*/ 311150 h 311150"/>
              <a:gd name="connsiteX5" fmla="*/ 167639 w 336550"/>
              <a:gd name="connsiteY5" fmla="*/ 311150 h 311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36550" h="311150">
                <a:moveTo>
                  <a:pt x="167639" y="311150"/>
                </a:moveTo>
                <a:lnTo>
                  <a:pt x="0" y="311150"/>
                </a:lnTo>
                <a:lnTo>
                  <a:pt x="0" y="0"/>
                </a:lnTo>
                <a:lnTo>
                  <a:pt x="336550" y="0"/>
                </a:lnTo>
                <a:lnTo>
                  <a:pt x="336550" y="311150"/>
                </a:lnTo>
                <a:lnTo>
                  <a:pt x="167639" y="311150"/>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7" name="Freeform 3">
            <a:extLst>
              <a:ext uri="{FF2B5EF4-FFF2-40B4-BE49-F238E27FC236}">
                <a16:creationId xmlns:a16="http://schemas.microsoft.com/office/drawing/2014/main" id="{DA963921-6E8A-D049-891E-0EF6D48210BA}"/>
              </a:ext>
            </a:extLst>
          </p:cNvPr>
          <p:cNvSpPr/>
          <p:nvPr/>
        </p:nvSpPr>
        <p:spPr>
          <a:xfrm>
            <a:off x="3427413" y="2409825"/>
            <a:ext cx="328612" cy="304800"/>
          </a:xfrm>
          <a:custGeom>
            <a:avLst/>
            <a:gdLst>
              <a:gd name="connsiteX0" fmla="*/ 177163 w 355598"/>
              <a:gd name="connsiteY0" fmla="*/ 320674 h 330198"/>
              <a:gd name="connsiteX1" fmla="*/ 9524 w 355598"/>
              <a:gd name="connsiteY1" fmla="*/ 320674 h 330198"/>
              <a:gd name="connsiteX2" fmla="*/ 9524 w 355598"/>
              <a:gd name="connsiteY2" fmla="*/ 9524 h 330198"/>
              <a:gd name="connsiteX3" fmla="*/ 346074 w 355598"/>
              <a:gd name="connsiteY3" fmla="*/ 9524 h 330198"/>
              <a:gd name="connsiteX4" fmla="*/ 346074 w 355598"/>
              <a:gd name="connsiteY4" fmla="*/ 320674 h 330198"/>
              <a:gd name="connsiteX5" fmla="*/ 177163 w 355598"/>
              <a:gd name="connsiteY5" fmla="*/ 320674 h 33019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55598" h="330198">
                <a:moveTo>
                  <a:pt x="177163" y="320674"/>
                </a:moveTo>
                <a:lnTo>
                  <a:pt x="9524" y="320674"/>
                </a:lnTo>
                <a:lnTo>
                  <a:pt x="9524" y="9524"/>
                </a:lnTo>
                <a:lnTo>
                  <a:pt x="346074" y="9524"/>
                </a:lnTo>
                <a:lnTo>
                  <a:pt x="346074" y="320674"/>
                </a:lnTo>
                <a:lnTo>
                  <a:pt x="177163" y="320674"/>
                </a:lnTo>
              </a:path>
            </a:pathLst>
          </a:custGeom>
          <a:solidFill>
            <a:srgbClr val="000000">
              <a:alpha val="0"/>
            </a:srgbClr>
          </a:solidFill>
          <a:ln w="12700">
            <a:solidFill>
              <a:srgbClr val="80808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8" name="Freeform 3">
            <a:extLst>
              <a:ext uri="{FF2B5EF4-FFF2-40B4-BE49-F238E27FC236}">
                <a16:creationId xmlns:a16="http://schemas.microsoft.com/office/drawing/2014/main" id="{F15CE398-F896-3749-860D-6CD6E695C3C1}"/>
              </a:ext>
            </a:extLst>
          </p:cNvPr>
          <p:cNvSpPr/>
          <p:nvPr/>
        </p:nvSpPr>
        <p:spPr>
          <a:xfrm>
            <a:off x="3400425" y="2384425"/>
            <a:ext cx="311150" cy="287338"/>
          </a:xfrm>
          <a:custGeom>
            <a:avLst/>
            <a:gdLst>
              <a:gd name="connsiteX0" fmla="*/ 167639 w 336550"/>
              <a:gd name="connsiteY0" fmla="*/ 311150 h 311150"/>
              <a:gd name="connsiteX1" fmla="*/ 0 w 336550"/>
              <a:gd name="connsiteY1" fmla="*/ 311150 h 311150"/>
              <a:gd name="connsiteX2" fmla="*/ 0 w 336550"/>
              <a:gd name="connsiteY2" fmla="*/ 0 h 311150"/>
              <a:gd name="connsiteX3" fmla="*/ 336550 w 336550"/>
              <a:gd name="connsiteY3" fmla="*/ 0 h 311150"/>
              <a:gd name="connsiteX4" fmla="*/ 336550 w 336550"/>
              <a:gd name="connsiteY4" fmla="*/ 311150 h 311150"/>
              <a:gd name="connsiteX5" fmla="*/ 167639 w 336550"/>
              <a:gd name="connsiteY5" fmla="*/ 311150 h 311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36550" h="311150">
                <a:moveTo>
                  <a:pt x="167639" y="311150"/>
                </a:moveTo>
                <a:lnTo>
                  <a:pt x="0" y="311150"/>
                </a:lnTo>
                <a:lnTo>
                  <a:pt x="0" y="0"/>
                </a:lnTo>
                <a:lnTo>
                  <a:pt x="336550" y="0"/>
                </a:lnTo>
                <a:lnTo>
                  <a:pt x="336550" y="311150"/>
                </a:lnTo>
                <a:lnTo>
                  <a:pt x="167639" y="311150"/>
                </a:lnTo>
              </a:path>
            </a:pathLst>
          </a:custGeom>
          <a:solidFill>
            <a:srgbClr val="AF67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9" name="Freeform 3">
            <a:extLst>
              <a:ext uri="{FF2B5EF4-FFF2-40B4-BE49-F238E27FC236}">
                <a16:creationId xmlns:a16="http://schemas.microsoft.com/office/drawing/2014/main" id="{AD0017C7-4FE1-3F48-B6D7-D9FA0A3B17FF}"/>
              </a:ext>
            </a:extLst>
          </p:cNvPr>
          <p:cNvSpPr/>
          <p:nvPr/>
        </p:nvSpPr>
        <p:spPr>
          <a:xfrm>
            <a:off x="3392488" y="2374900"/>
            <a:ext cx="328612" cy="304800"/>
          </a:xfrm>
          <a:custGeom>
            <a:avLst/>
            <a:gdLst>
              <a:gd name="connsiteX0" fmla="*/ 177163 w 355598"/>
              <a:gd name="connsiteY0" fmla="*/ 320674 h 330198"/>
              <a:gd name="connsiteX1" fmla="*/ 9524 w 355598"/>
              <a:gd name="connsiteY1" fmla="*/ 320674 h 330198"/>
              <a:gd name="connsiteX2" fmla="*/ 9524 w 355598"/>
              <a:gd name="connsiteY2" fmla="*/ 9524 h 330198"/>
              <a:gd name="connsiteX3" fmla="*/ 346074 w 355598"/>
              <a:gd name="connsiteY3" fmla="*/ 9524 h 330198"/>
              <a:gd name="connsiteX4" fmla="*/ 346074 w 355598"/>
              <a:gd name="connsiteY4" fmla="*/ 320674 h 330198"/>
              <a:gd name="connsiteX5" fmla="*/ 177163 w 355598"/>
              <a:gd name="connsiteY5" fmla="*/ 320674 h 33019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55598" h="330198">
                <a:moveTo>
                  <a:pt x="177163" y="320674"/>
                </a:moveTo>
                <a:lnTo>
                  <a:pt x="9524" y="320674"/>
                </a:lnTo>
                <a:lnTo>
                  <a:pt x="9524" y="9524"/>
                </a:lnTo>
                <a:lnTo>
                  <a:pt x="346074" y="9524"/>
                </a:lnTo>
                <a:lnTo>
                  <a:pt x="346074" y="320674"/>
                </a:lnTo>
                <a:lnTo>
                  <a:pt x="177163" y="32067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0" name="Freeform 3">
            <a:extLst>
              <a:ext uri="{FF2B5EF4-FFF2-40B4-BE49-F238E27FC236}">
                <a16:creationId xmlns:a16="http://schemas.microsoft.com/office/drawing/2014/main" id="{13CAFBFA-5F31-304D-B4E2-920930AB2483}"/>
              </a:ext>
            </a:extLst>
          </p:cNvPr>
          <p:cNvSpPr/>
          <p:nvPr/>
        </p:nvSpPr>
        <p:spPr>
          <a:xfrm>
            <a:off x="3694113" y="2509838"/>
            <a:ext cx="2163762" cy="71437"/>
          </a:xfrm>
          <a:custGeom>
            <a:avLst/>
            <a:gdLst>
              <a:gd name="connsiteX0" fmla="*/ 19048 w 2343147"/>
              <a:gd name="connsiteY0" fmla="*/ 19048 h 76194"/>
              <a:gd name="connsiteX1" fmla="*/ 2324098 w 2343147"/>
              <a:gd name="connsiteY1" fmla="*/ 19048 h 76194"/>
            </a:gdLst>
            <a:ahLst/>
            <a:cxnLst>
              <a:cxn ang="0">
                <a:pos x="connsiteX0" y="connsiteY0"/>
              </a:cxn>
              <a:cxn ang="1">
                <a:pos x="connsiteX1" y="connsiteY1"/>
              </a:cxn>
            </a:cxnLst>
            <a:rect l="l" t="t" r="r" b="b"/>
            <a:pathLst>
              <a:path w="2343147" h="76194">
                <a:moveTo>
                  <a:pt x="19048" y="19048"/>
                </a:moveTo>
                <a:lnTo>
                  <a:pt x="2324098" y="19048"/>
                </a:lnTo>
              </a:path>
            </a:pathLst>
          </a:custGeom>
          <a:ln w="38100">
            <a:solidFill>
              <a:srgbClr val="3333CC">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1" name="Freeform 3">
            <a:extLst>
              <a:ext uri="{FF2B5EF4-FFF2-40B4-BE49-F238E27FC236}">
                <a16:creationId xmlns:a16="http://schemas.microsoft.com/office/drawing/2014/main" id="{E76C8172-7D0E-1646-9122-F09594E58DEF}"/>
              </a:ext>
            </a:extLst>
          </p:cNvPr>
          <p:cNvSpPr/>
          <p:nvPr/>
        </p:nvSpPr>
        <p:spPr>
          <a:xfrm>
            <a:off x="2478088" y="3790950"/>
            <a:ext cx="4537075" cy="965200"/>
          </a:xfrm>
          <a:custGeom>
            <a:avLst/>
            <a:gdLst>
              <a:gd name="connsiteX0" fmla="*/ 173990 w 4914900"/>
              <a:gd name="connsiteY0" fmla="*/ 0 h 1046479"/>
              <a:gd name="connsiteX1" fmla="*/ 0 w 4914900"/>
              <a:gd name="connsiteY1" fmla="*/ 173990 h 1046479"/>
              <a:gd name="connsiteX2" fmla="*/ 0 w 4914900"/>
              <a:gd name="connsiteY2" fmla="*/ 871220 h 1046479"/>
              <a:gd name="connsiteX3" fmla="*/ 173990 w 4914900"/>
              <a:gd name="connsiteY3" fmla="*/ 1046479 h 1046479"/>
              <a:gd name="connsiteX4" fmla="*/ 4739639 w 4914900"/>
              <a:gd name="connsiteY4" fmla="*/ 1046479 h 1046479"/>
              <a:gd name="connsiteX5" fmla="*/ 4914900 w 4914900"/>
              <a:gd name="connsiteY5" fmla="*/ 871220 h 1046479"/>
              <a:gd name="connsiteX6" fmla="*/ 4914900 w 4914900"/>
              <a:gd name="connsiteY6" fmla="*/ 173990 h 1046479"/>
              <a:gd name="connsiteX7" fmla="*/ 4739639 w 4914900"/>
              <a:gd name="connsiteY7" fmla="*/ 0 h 1046479"/>
              <a:gd name="connsiteX8" fmla="*/ 173990 w 4914900"/>
              <a:gd name="connsiteY8" fmla="*/ 0 h 10464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4914900" h="1046479">
                <a:moveTo>
                  <a:pt x="173990" y="0"/>
                </a:moveTo>
                <a:cubicBezTo>
                  <a:pt x="86360" y="0"/>
                  <a:pt x="0" y="86360"/>
                  <a:pt x="0" y="173990"/>
                </a:cubicBezTo>
                <a:lnTo>
                  <a:pt x="0" y="871220"/>
                </a:lnTo>
                <a:cubicBezTo>
                  <a:pt x="0" y="958850"/>
                  <a:pt x="86360" y="1046479"/>
                  <a:pt x="173990" y="1046479"/>
                </a:cubicBezTo>
                <a:lnTo>
                  <a:pt x="4739639" y="1046479"/>
                </a:lnTo>
                <a:cubicBezTo>
                  <a:pt x="4827270" y="1046479"/>
                  <a:pt x="4914900" y="958850"/>
                  <a:pt x="4914900" y="871220"/>
                </a:cubicBezTo>
                <a:lnTo>
                  <a:pt x="4914900" y="173990"/>
                </a:lnTo>
                <a:cubicBezTo>
                  <a:pt x="4914900" y="86360"/>
                  <a:pt x="4827270" y="0"/>
                  <a:pt x="4739639" y="0"/>
                </a:cubicBezTo>
                <a:lnTo>
                  <a:pt x="173990" y="0"/>
                </a:lnTo>
              </a:path>
            </a:pathLst>
          </a:custGeom>
          <a:solidFill>
            <a:srgbClr val="FFFF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2" name="Freeform 3">
            <a:extLst>
              <a:ext uri="{FF2B5EF4-FFF2-40B4-BE49-F238E27FC236}">
                <a16:creationId xmlns:a16="http://schemas.microsoft.com/office/drawing/2014/main" id="{47C1FEE6-9078-9C48-92E5-09838C30D724}"/>
              </a:ext>
            </a:extLst>
          </p:cNvPr>
          <p:cNvSpPr/>
          <p:nvPr/>
        </p:nvSpPr>
        <p:spPr>
          <a:xfrm>
            <a:off x="2471738" y="3784600"/>
            <a:ext cx="4548187" cy="977900"/>
          </a:xfrm>
          <a:custGeom>
            <a:avLst/>
            <a:gdLst>
              <a:gd name="connsiteX0" fmla="*/ 180340 w 4927600"/>
              <a:gd name="connsiteY0" fmla="*/ 6350 h 1059179"/>
              <a:gd name="connsiteX1" fmla="*/ 6350 w 4927600"/>
              <a:gd name="connsiteY1" fmla="*/ 180340 h 1059179"/>
              <a:gd name="connsiteX2" fmla="*/ 6350 w 4927600"/>
              <a:gd name="connsiteY2" fmla="*/ 877570 h 1059179"/>
              <a:gd name="connsiteX3" fmla="*/ 180340 w 4927600"/>
              <a:gd name="connsiteY3" fmla="*/ 1052829 h 1059179"/>
              <a:gd name="connsiteX4" fmla="*/ 4745989 w 4927600"/>
              <a:gd name="connsiteY4" fmla="*/ 1052829 h 1059179"/>
              <a:gd name="connsiteX5" fmla="*/ 4921250 w 4927600"/>
              <a:gd name="connsiteY5" fmla="*/ 877570 h 1059179"/>
              <a:gd name="connsiteX6" fmla="*/ 4921250 w 4927600"/>
              <a:gd name="connsiteY6" fmla="*/ 180340 h 1059179"/>
              <a:gd name="connsiteX7" fmla="*/ 4745989 w 4927600"/>
              <a:gd name="connsiteY7" fmla="*/ 6350 h 1059179"/>
              <a:gd name="connsiteX8" fmla="*/ 180340 w 4927600"/>
              <a:gd name="connsiteY8" fmla="*/ 6350 h 10591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4927600" h="1059179">
                <a:moveTo>
                  <a:pt x="180340" y="6350"/>
                </a:moveTo>
                <a:cubicBezTo>
                  <a:pt x="92710" y="6350"/>
                  <a:pt x="6350" y="92710"/>
                  <a:pt x="6350" y="180340"/>
                </a:cubicBezTo>
                <a:lnTo>
                  <a:pt x="6350" y="877570"/>
                </a:lnTo>
                <a:cubicBezTo>
                  <a:pt x="6350" y="965200"/>
                  <a:pt x="92710" y="1052829"/>
                  <a:pt x="180340" y="1052829"/>
                </a:cubicBezTo>
                <a:lnTo>
                  <a:pt x="4745989" y="1052829"/>
                </a:lnTo>
                <a:cubicBezTo>
                  <a:pt x="4833620" y="1052829"/>
                  <a:pt x="4921250" y="965200"/>
                  <a:pt x="4921250" y="877570"/>
                </a:cubicBezTo>
                <a:lnTo>
                  <a:pt x="4921250" y="180340"/>
                </a:lnTo>
                <a:cubicBezTo>
                  <a:pt x="4921250" y="92710"/>
                  <a:pt x="4833620" y="6350"/>
                  <a:pt x="4745989" y="6350"/>
                </a:cubicBezTo>
                <a:lnTo>
                  <a:pt x="180340" y="6350"/>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pic>
        <p:nvPicPr>
          <p:cNvPr id="139287" name="Picture 3">
            <a:extLst>
              <a:ext uri="{FF2B5EF4-FFF2-40B4-BE49-F238E27FC236}">
                <a16:creationId xmlns:a16="http://schemas.microsoft.com/office/drawing/2014/main" id="{ADE5872E-8EE4-0B4E-8A0B-66744C8B6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557213"/>
            <a:ext cx="1266825"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88" name="TextBox 1">
            <a:extLst>
              <a:ext uri="{FF2B5EF4-FFF2-40B4-BE49-F238E27FC236}">
                <a16:creationId xmlns:a16="http://schemas.microsoft.com/office/drawing/2014/main" id="{2384B34E-8A11-684C-A261-CCD66B61710F}"/>
              </a:ext>
            </a:extLst>
          </p:cNvPr>
          <p:cNvSpPr txBox="1">
            <a:spLocks noChangeArrowheads="1"/>
          </p:cNvSpPr>
          <p:nvPr/>
        </p:nvSpPr>
        <p:spPr bwMode="auto">
          <a:xfrm>
            <a:off x="6424613" y="2198688"/>
            <a:ext cx="134778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381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381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381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381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381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381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381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381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381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000"/>
              </a:lnSpc>
              <a:spcBef>
                <a:spcPct val="0"/>
              </a:spcBef>
              <a:buFontTx/>
              <a:buNone/>
            </a:pPr>
            <a:r>
              <a:rPr lang="zh-CN" altLang="zh-CN" sz="1600" noProof="1">
                <a:latin typeface="Calibri" panose="020F0502020204030204" pitchFamily="34" charset="0"/>
              </a:rPr>
              <a:t> </a:t>
            </a:r>
            <a:r>
              <a:rPr lang="zh-CN" altLang="zh-CN" sz="1600" noProof="1">
                <a:solidFill>
                  <a:srgbClr val="FFFFFF"/>
                </a:solidFill>
                <a:latin typeface="Arial Narrow" panose="020B0604020202020204" pitchFamily="34" charset="0"/>
              </a:rPr>
              <a:t>«</a:t>
            </a:r>
            <a:r>
              <a:rPr lang="en" altLang="zh-CN" sz="1600" noProof="1">
                <a:solidFill>
                  <a:srgbClr val="FFFFFF"/>
                </a:solidFill>
                <a:latin typeface="Arial Narrow" panose="020B0604020202020204" pitchFamily="34" charset="0"/>
              </a:rPr>
              <a:t>sc_module»</a:t>
            </a:r>
          </a:p>
          <a:p>
            <a:pPr eaLnBrk="1" hangingPunct="1">
              <a:lnSpc>
                <a:spcPts val="2500"/>
              </a:lnSpc>
              <a:spcBef>
                <a:spcPct val="0"/>
              </a:spcBef>
              <a:buFontTx/>
              <a:buNone/>
            </a:pPr>
            <a:r>
              <a:rPr lang="en" altLang="zh-CN" sz="2200" b="1" noProof="1">
                <a:solidFill>
                  <a:srgbClr val="FFFFFF"/>
                </a:solidFill>
                <a:latin typeface="Arial Narrow" panose="020B0604020202020204" pitchFamily="34" charset="0"/>
              </a:rPr>
              <a:t>消费者</a:t>
            </a:r>
          </a:p>
        </p:txBody>
      </p:sp>
      <p:sp>
        <p:nvSpPr>
          <p:cNvPr id="139289" name="TextBox 1">
            <a:extLst>
              <a:ext uri="{FF2B5EF4-FFF2-40B4-BE49-F238E27FC236}">
                <a16:creationId xmlns:a16="http://schemas.microsoft.com/office/drawing/2014/main" id="{DCAC396E-ABD1-4341-A15A-AC0D65B66200}"/>
              </a:ext>
            </a:extLst>
          </p:cNvPr>
          <p:cNvSpPr txBox="1">
            <a:spLocks noChangeArrowheads="1"/>
          </p:cNvSpPr>
          <p:nvPr/>
        </p:nvSpPr>
        <p:spPr bwMode="auto">
          <a:xfrm>
            <a:off x="1898650" y="2198688"/>
            <a:ext cx="12573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000"/>
              </a:lnSpc>
              <a:spcBef>
                <a:spcPct val="0"/>
              </a:spcBef>
              <a:buFontTx/>
              <a:buNone/>
            </a:pPr>
            <a:r>
              <a:rPr lang="zh-CN" altLang="zh-CN" sz="1600" noProof="1">
                <a:solidFill>
                  <a:srgbClr val="FFFFFF"/>
                </a:solidFill>
                <a:latin typeface="Arial Narrow" panose="020B0604020202020204" pitchFamily="34" charset="0"/>
              </a:rPr>
              <a:t>«</a:t>
            </a:r>
            <a:r>
              <a:rPr lang="en" altLang="zh-CN" sz="1600" noProof="1">
                <a:solidFill>
                  <a:srgbClr val="FFFFFF"/>
                </a:solidFill>
                <a:latin typeface="Arial Narrow" panose="020B0604020202020204" pitchFamily="34" charset="0"/>
              </a:rPr>
              <a:t>sc_module»</a:t>
            </a:r>
          </a:p>
          <a:p>
            <a:pPr eaLnBrk="1" hangingPunct="1">
              <a:lnSpc>
                <a:spcPts val="2500"/>
              </a:lnSpc>
              <a:spcBef>
                <a:spcPct val="0"/>
              </a:spcBef>
              <a:buFontTx/>
              <a:buNone/>
            </a:pPr>
            <a:r>
              <a:rPr lang="en" altLang="zh-CN" sz="2200" b="1" noProof="1">
                <a:solidFill>
                  <a:srgbClr val="FFFFFF"/>
                </a:solidFill>
                <a:latin typeface="Arial Narrow" panose="020B0604020202020204" pitchFamily="34" charset="0"/>
              </a:rPr>
              <a:t>制片人</a:t>
            </a:r>
          </a:p>
        </p:txBody>
      </p:sp>
      <p:sp>
        <p:nvSpPr>
          <p:cNvPr id="139290" name="TextBox 1">
            <a:extLst>
              <a:ext uri="{FF2B5EF4-FFF2-40B4-BE49-F238E27FC236}">
                <a16:creationId xmlns:a16="http://schemas.microsoft.com/office/drawing/2014/main" id="{302C8FA4-6104-1E4C-BACA-6E6123479167}"/>
              </a:ext>
            </a:extLst>
          </p:cNvPr>
          <p:cNvSpPr txBox="1">
            <a:spLocks noChangeArrowheads="1"/>
          </p:cNvSpPr>
          <p:nvPr/>
        </p:nvSpPr>
        <p:spPr bwMode="auto">
          <a:xfrm>
            <a:off x="150813" y="522288"/>
            <a:ext cx="5246687"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4432300" algn="l"/>
                <a:tab pos="53848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4432300" algn="l"/>
                <a:tab pos="53848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4432300" algn="l"/>
                <a:tab pos="53848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4432300" algn="l"/>
                <a:tab pos="53848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4432300" algn="l"/>
                <a:tab pos="53848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4432300" algn="l"/>
                <a:tab pos="53848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4432300" algn="l"/>
                <a:tab pos="53848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4432300" algn="l"/>
                <a:tab pos="53848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4432300" algn="l"/>
                <a:tab pos="53848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3500"/>
              </a:lnSpc>
              <a:spcBef>
                <a:spcPct val="0"/>
              </a:spcBef>
              <a:buFontTx/>
              <a:buNone/>
            </a:pPr>
            <a:r>
              <a:rPr lang="zh-CN" altLang="zh-CN" sz="1600" noProof="1">
                <a:latin typeface="Calibri" panose="020F0502020204030204" pitchFamily="34" charset="0"/>
              </a:rPr>
              <a:t> </a:t>
            </a:r>
            <a:r>
              <a:rPr lang="en" altLang="zh-CN" sz="2900" b="1" noProof="1">
                <a:solidFill>
                  <a:srgbClr val="000066"/>
                </a:solidFill>
                <a:latin typeface="Times New Roman" panose="02020603050405020304" pitchFamily="18" charset="0"/>
              </a:rPr>
              <a:t>和</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它的</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UML</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模型</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700"/>
              </a:lnSpc>
              <a:spcBef>
                <a:spcPct val="0"/>
              </a:spcBef>
              <a:buFontTx/>
              <a:buNone/>
            </a:pPr>
            <a:r>
              <a:rPr lang="en" altLang="zh-CN" sz="800" b="1" noProof="1">
                <a:solidFill>
                  <a:srgbClr val="000066"/>
                </a:solidFill>
                <a:latin typeface="Times New Roman" panose="02020603050405020304" pitchFamily="18" charset="0"/>
              </a:rPr>
              <a:t>www.omgmarte.org</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2000"/>
              </a:lnSpc>
              <a:spcBef>
                <a:spcPct val="0"/>
              </a:spcBef>
              <a:buFontTx/>
              <a:buNone/>
            </a:pPr>
            <a:r>
              <a:rPr lang="en" altLang="zh-CN" sz="1600" noProof="1">
                <a:latin typeface="Calibri" panose="020F0502020204030204" pitchFamily="34" charset="0"/>
              </a:rPr>
              <a:t> </a:t>
            </a:r>
            <a:r>
              <a:rPr lang="en" altLang="zh-CN" sz="1200" noProof="1">
                <a:solidFill>
                  <a:srgbClr val="000000"/>
                </a:solidFill>
                <a:latin typeface="Arial Narrow" panose="020B0604020202020204" pitchFamily="34" charset="0"/>
              </a:rPr>
              <a:t>«sc_link_mp»</a:t>
            </a:r>
          </a:p>
        </p:txBody>
      </p:sp>
      <p:sp>
        <p:nvSpPr>
          <p:cNvPr id="139291" name="TextBox 1">
            <a:extLst>
              <a:ext uri="{FF2B5EF4-FFF2-40B4-BE49-F238E27FC236}">
                <a16:creationId xmlns:a16="http://schemas.microsoft.com/office/drawing/2014/main" id="{E0B13C94-0F88-B94F-B6D1-C69F17D7E307}"/>
              </a:ext>
            </a:extLst>
          </p:cNvPr>
          <p:cNvSpPr txBox="1">
            <a:spLocks noChangeArrowheads="1"/>
          </p:cNvSpPr>
          <p:nvPr/>
        </p:nvSpPr>
        <p:spPr bwMode="auto">
          <a:xfrm>
            <a:off x="4537075" y="2209800"/>
            <a:ext cx="4810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000"/>
              </a:lnSpc>
              <a:spcBef>
                <a:spcPct val="0"/>
              </a:spcBef>
              <a:buFontTx/>
              <a:buNone/>
            </a:pPr>
            <a:r>
              <a:rPr lang="en" altLang="zh-CN" sz="1600" b="1" noProof="1">
                <a:solidFill>
                  <a:srgbClr val="000000"/>
                </a:solidFill>
                <a:latin typeface="Arial Narrow" panose="020B0604020202020204" pitchFamily="34" charset="0"/>
              </a:rPr>
              <a:t>链接1</a:t>
            </a:r>
          </a:p>
        </p:txBody>
      </p:sp>
      <p:sp>
        <p:nvSpPr>
          <p:cNvPr id="139292" name="TextBox 1">
            <a:extLst>
              <a:ext uri="{FF2B5EF4-FFF2-40B4-BE49-F238E27FC236}">
                <a16:creationId xmlns:a16="http://schemas.microsoft.com/office/drawing/2014/main" id="{2486E207-F3C3-5B4B-85C5-EB72048579FE}"/>
              </a:ext>
            </a:extLst>
          </p:cNvPr>
          <p:cNvSpPr txBox="1">
            <a:spLocks noChangeArrowheads="1"/>
          </p:cNvSpPr>
          <p:nvPr/>
        </p:nvSpPr>
        <p:spPr bwMode="auto">
          <a:xfrm>
            <a:off x="2617788" y="4097338"/>
            <a:ext cx="6335712" cy="262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800100" algn="l"/>
                <a:tab pos="61722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800100" algn="l"/>
                <a:tab pos="61722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800100" algn="l"/>
                <a:tab pos="61722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800100" algn="l"/>
                <a:tab pos="61722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800100" algn="l"/>
                <a:tab pos="61722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800100" algn="l"/>
                <a:tab pos="61722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800100" algn="l"/>
                <a:tab pos="61722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800100" algn="l"/>
                <a:tab pos="61722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800100" algn="l"/>
                <a:tab pos="61722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700"/>
              </a:lnSpc>
              <a:spcBef>
                <a:spcPct val="0"/>
              </a:spcBef>
              <a:buFontTx/>
              <a:buNone/>
            </a:pPr>
            <a:r>
              <a:rPr lang="en" altLang="zh-CN" sz="2200" b="1" noProof="1">
                <a:solidFill>
                  <a:srgbClr val="FF0000"/>
                </a:solidFill>
                <a:latin typeface="Arial Narrow" panose="020B0604020202020204" pitchFamily="34" charset="0"/>
              </a:rPr>
              <a:t>能够</a:t>
            </a:r>
            <a:r>
              <a:rPr lang="en" altLang="zh-CN" sz="2200" noProof="1">
                <a:latin typeface="Times New Roman" panose="02020603050405020304" pitchFamily="18" charset="0"/>
              </a:rPr>
              <a:t> </a:t>
            </a:r>
            <a:r>
              <a:rPr lang="en" altLang="zh-CN" sz="2200" b="1" noProof="1">
                <a:solidFill>
                  <a:srgbClr val="FF0000"/>
                </a:solidFill>
                <a:latin typeface="Arial Narrow" panose="020B0604020202020204" pitchFamily="34" charset="0"/>
              </a:rPr>
              <a:t>您</a:t>
            </a:r>
            <a:r>
              <a:rPr lang="en" altLang="zh-CN" sz="2200" noProof="1">
                <a:latin typeface="Times New Roman" panose="02020603050405020304" pitchFamily="18" charset="0"/>
              </a:rPr>
              <a:t> </a:t>
            </a:r>
            <a:r>
              <a:rPr lang="en" altLang="zh-CN" sz="2200" b="1" noProof="1">
                <a:solidFill>
                  <a:srgbClr val="FF0000"/>
                </a:solidFill>
                <a:latin typeface="Arial Narrow" panose="020B0604020202020204" pitchFamily="34" charset="0"/>
              </a:rPr>
              <a:t>点</a:t>
            </a:r>
            <a:r>
              <a:rPr lang="en" altLang="zh-CN" sz="2200" noProof="1">
                <a:latin typeface="Times New Roman" panose="02020603050405020304" pitchFamily="18" charset="0"/>
              </a:rPr>
              <a:t> </a:t>
            </a:r>
            <a:r>
              <a:rPr lang="en" altLang="zh-CN" sz="2200" b="1" noProof="1">
                <a:solidFill>
                  <a:srgbClr val="FF0000"/>
                </a:solidFill>
                <a:latin typeface="Arial Narrow" panose="020B0604020202020204" pitchFamily="34" charset="0"/>
              </a:rPr>
              <a:t>该</a:t>
            </a:r>
            <a:r>
              <a:rPr lang="en" altLang="zh-CN" sz="2200" noProof="1">
                <a:latin typeface="Times New Roman" panose="02020603050405020304" pitchFamily="18" charset="0"/>
              </a:rPr>
              <a:t> </a:t>
            </a:r>
            <a:r>
              <a:rPr lang="en" altLang="zh-CN" sz="2200" b="1" noProof="1">
                <a:solidFill>
                  <a:srgbClr val="FF0000"/>
                </a:solidFill>
                <a:latin typeface="Arial Narrow" panose="020B0604020202020204" pitchFamily="34" charset="0"/>
              </a:rPr>
              <a:t>建筑？</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800"/>
              </a:lnSpc>
              <a:spcBef>
                <a:spcPct val="0"/>
              </a:spcBef>
              <a:buFontTx/>
              <a:buNone/>
            </a:pPr>
            <a:r>
              <a:rPr lang="en" altLang="zh-CN" sz="1600" noProof="1">
                <a:latin typeface="Calibri" panose="020F0502020204030204" pitchFamily="34" charset="0"/>
              </a:rPr>
              <a:t> </a:t>
            </a:r>
            <a:r>
              <a:rPr lang="en" altLang="zh-CN" sz="700" noProof="1">
                <a:solidFill>
                  <a:srgbClr val="000000"/>
                </a:solidFill>
                <a:latin typeface="Times New Roman" panose="02020603050405020304" pitchFamily="18" charset="0"/>
              </a:rPr>
              <a:t>（提取</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从</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B.</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基准利率</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介绍</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中</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夏季</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学校</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MDD</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对于</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DRES</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2004</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（布雷斯特，</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九月</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2004）</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800"/>
              </a:lnSpc>
              <a:spcBef>
                <a:spcPct val="0"/>
              </a:spcBef>
              <a:buFontTx/>
              <a:buNone/>
            </a:pPr>
            <a:r>
              <a:rPr lang="en" altLang="zh-CN" sz="1600" noProof="1">
                <a:latin typeface="Calibri" panose="020F0502020204030204" pitchFamily="34" charset="0"/>
              </a:rPr>
              <a:t> </a:t>
            </a:r>
            <a:r>
              <a:rPr lang="en" altLang="zh-CN" sz="1200" noProof="1">
                <a:solidFill>
                  <a:srgbClr val="000099"/>
                </a:solidFill>
                <a:latin typeface="Times New Roman" panose="02020603050405020304" pitchFamily="18" charset="0"/>
              </a:rPr>
              <a:t>14</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3">
            <a:extLst>
              <a:ext uri="{FF2B5EF4-FFF2-40B4-BE49-F238E27FC236}">
                <a16:creationId xmlns:a16="http://schemas.microsoft.com/office/drawing/2014/main" id="{780290BD-13E5-364F-91BC-76C1E51B7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3075"/>
            <a:ext cx="9144000" cy="633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TextBox 1">
            <a:extLst>
              <a:ext uri="{FF2B5EF4-FFF2-40B4-BE49-F238E27FC236}">
                <a16:creationId xmlns:a16="http://schemas.microsoft.com/office/drawing/2014/main" id="{03449F07-A4C1-FD44-9C73-D6F0433F9514}"/>
              </a:ext>
            </a:extLst>
          </p:cNvPr>
          <p:cNvSpPr txBox="1">
            <a:spLocks noChangeArrowheads="1"/>
          </p:cNvSpPr>
          <p:nvPr/>
        </p:nvSpPr>
        <p:spPr bwMode="auto">
          <a:xfrm>
            <a:off x="222250" y="1143000"/>
            <a:ext cx="89693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000"/>
              </a:lnSpc>
              <a:spcBef>
                <a:spcPct val="0"/>
              </a:spcBef>
              <a:buFontTx/>
              <a:buNone/>
            </a:pPr>
            <a:r>
              <a:rPr lang="en" altLang="zh-CN" sz="800" b="1" noProof="1">
                <a:solidFill>
                  <a:srgbClr val="000066"/>
                </a:solidFill>
                <a:latin typeface="Times New Roman" panose="02020603050405020304" pitchFamily="18" charset="0"/>
              </a:rPr>
              <a:t>www.omgmarte.org</a:t>
            </a:r>
          </a:p>
        </p:txBody>
      </p:sp>
      <p:sp>
        <p:nvSpPr>
          <p:cNvPr id="140292" name="TextBox 1">
            <a:extLst>
              <a:ext uri="{FF2B5EF4-FFF2-40B4-BE49-F238E27FC236}">
                <a16:creationId xmlns:a16="http://schemas.microsoft.com/office/drawing/2014/main" id="{F8ECBAC7-5C3B-294E-BC1F-3F1E5DB2C266}"/>
              </a:ext>
            </a:extLst>
          </p:cNvPr>
          <p:cNvSpPr txBox="1">
            <a:spLocks noChangeArrowheads="1"/>
          </p:cNvSpPr>
          <p:nvPr/>
        </p:nvSpPr>
        <p:spPr bwMode="auto">
          <a:xfrm>
            <a:off x="3494088" y="3709988"/>
            <a:ext cx="766762"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700"/>
              </a:lnSpc>
              <a:spcBef>
                <a:spcPct val="0"/>
              </a:spcBef>
              <a:buFontTx/>
              <a:buNone/>
            </a:pPr>
            <a:r>
              <a:rPr lang="en" altLang="zh-CN" sz="2200" b="1" noProof="1">
                <a:solidFill>
                  <a:srgbClr val="FFFFFF"/>
                </a:solidFill>
                <a:latin typeface="Arial Narrow" panose="020B0604020202020204" pitchFamily="34" charset="0"/>
              </a:rPr>
              <a:t>提炼</a:t>
            </a:r>
          </a:p>
        </p:txBody>
      </p:sp>
      <p:sp>
        <p:nvSpPr>
          <p:cNvPr id="140293" name="TextBox 1">
            <a:extLst>
              <a:ext uri="{FF2B5EF4-FFF2-40B4-BE49-F238E27FC236}">
                <a16:creationId xmlns:a16="http://schemas.microsoft.com/office/drawing/2014/main" id="{0F8269E8-86D7-4F40-9CC7-51519B9B7E7F}"/>
              </a:ext>
            </a:extLst>
          </p:cNvPr>
          <p:cNvSpPr txBox="1">
            <a:spLocks noChangeArrowheads="1"/>
          </p:cNvSpPr>
          <p:nvPr/>
        </p:nvSpPr>
        <p:spPr bwMode="auto">
          <a:xfrm>
            <a:off x="5451475" y="3417888"/>
            <a:ext cx="8096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ct val="0"/>
              </a:spcBef>
              <a:buFontTx/>
              <a:buNone/>
            </a:pPr>
            <a:r>
              <a:rPr lang="en" altLang="zh-CN" sz="1800" b="1" noProof="1">
                <a:solidFill>
                  <a:srgbClr val="FFFFFF"/>
                </a:solidFill>
                <a:latin typeface="Arial Narrow" panose="020B0604020202020204" pitchFamily="34" charset="0"/>
              </a:rPr>
              <a:t>入门</a:t>
            </a:r>
          </a:p>
        </p:txBody>
      </p:sp>
      <p:sp>
        <p:nvSpPr>
          <p:cNvPr id="140294" name="TextBox 1">
            <a:extLst>
              <a:ext uri="{FF2B5EF4-FFF2-40B4-BE49-F238E27FC236}">
                <a16:creationId xmlns:a16="http://schemas.microsoft.com/office/drawing/2014/main" id="{B986E934-63F1-2441-98AE-8F4E178D968E}"/>
              </a:ext>
            </a:extLst>
          </p:cNvPr>
          <p:cNvSpPr txBox="1">
            <a:spLocks noChangeArrowheads="1"/>
          </p:cNvSpPr>
          <p:nvPr/>
        </p:nvSpPr>
        <p:spPr bwMode="auto">
          <a:xfrm>
            <a:off x="5732463" y="1458913"/>
            <a:ext cx="101917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ct val="0"/>
              </a:spcBef>
              <a:buFontTx/>
              <a:buNone/>
            </a:pPr>
            <a:r>
              <a:rPr lang="en" altLang="zh-CN" sz="1800" b="1" noProof="1">
                <a:solidFill>
                  <a:srgbClr val="FFFFFF"/>
                </a:solidFill>
                <a:latin typeface="Arial Narrow" panose="020B0604020202020204" pitchFamily="34" charset="0"/>
              </a:rPr>
              <a:t>制片人</a:t>
            </a:r>
          </a:p>
        </p:txBody>
      </p:sp>
      <p:sp>
        <p:nvSpPr>
          <p:cNvPr id="140295" name="TextBox 1">
            <a:extLst>
              <a:ext uri="{FF2B5EF4-FFF2-40B4-BE49-F238E27FC236}">
                <a16:creationId xmlns:a16="http://schemas.microsoft.com/office/drawing/2014/main" id="{AD457114-E52C-C640-A97C-48E7F87AC4C3}"/>
              </a:ext>
            </a:extLst>
          </p:cNvPr>
          <p:cNvSpPr txBox="1">
            <a:spLocks noChangeArrowheads="1"/>
          </p:cNvSpPr>
          <p:nvPr/>
        </p:nvSpPr>
        <p:spPr bwMode="auto">
          <a:xfrm>
            <a:off x="1528763" y="328613"/>
            <a:ext cx="829945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3500"/>
              </a:lnSpc>
              <a:spcBef>
                <a:spcPct val="0"/>
              </a:spcBef>
              <a:buFontTx/>
              <a:buNone/>
            </a:pPr>
            <a:r>
              <a:rPr lang="en" altLang="zh-CN" sz="2900" b="1" noProof="1">
                <a:solidFill>
                  <a:srgbClr val="000066"/>
                </a:solidFill>
                <a:latin typeface="Times New Roman" panose="02020603050405020304" pitchFamily="18" charset="0"/>
              </a:rPr>
              <a:t>模型</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演化：</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精致</a:t>
            </a:r>
            <a:r>
              <a:rPr lang="zh-CN" altLang="en-US" sz="2900" b="1" noProof="1">
                <a:solidFill>
                  <a:srgbClr val="000066"/>
                </a:solidFill>
                <a:latin typeface="Times New Roman" panose="02020603050405020304" pitchFamily="18" charset="0"/>
              </a:rPr>
              <a:t>（考</a:t>
            </a:r>
            <a:r>
              <a:rPr lang="en" altLang="zh-CN" sz="2900" b="1" noProof="1">
                <a:solidFill>
                  <a:srgbClr val="000066"/>
                </a:solidFill>
                <a:latin typeface="Times New Roman" panose="02020603050405020304" pitchFamily="18" charset="0"/>
              </a:rPr>
              <a:t>精致</a:t>
            </a:r>
            <a:r>
              <a:rPr lang="zh-CN" altLang="en-US" sz="2900" b="1" noProof="1">
                <a:solidFill>
                  <a:srgbClr val="000066"/>
                </a:solidFill>
                <a:latin typeface="Times New Roman" panose="02020603050405020304" pitchFamily="18" charset="0"/>
              </a:rPr>
              <a:t>定义）</a:t>
            </a:r>
            <a:endParaRPr lang="zh-CN" altLang="zh-CN" sz="2900" b="1" noProof="1">
              <a:solidFill>
                <a:srgbClr val="000066"/>
              </a:solidFill>
              <a:latin typeface="Times New Roman" panose="02020603050405020304" pitchFamily="18" charset="0"/>
            </a:endParaRPr>
          </a:p>
        </p:txBody>
      </p:sp>
      <p:sp>
        <p:nvSpPr>
          <p:cNvPr id="140296" name="TextBox 1">
            <a:extLst>
              <a:ext uri="{FF2B5EF4-FFF2-40B4-BE49-F238E27FC236}">
                <a16:creationId xmlns:a16="http://schemas.microsoft.com/office/drawing/2014/main" id="{5AF7612C-6FEE-4346-AFAB-4CB61D9CE6BD}"/>
              </a:ext>
            </a:extLst>
          </p:cNvPr>
          <p:cNvSpPr txBox="1">
            <a:spLocks noChangeArrowheads="1"/>
          </p:cNvSpPr>
          <p:nvPr/>
        </p:nvSpPr>
        <p:spPr bwMode="auto">
          <a:xfrm>
            <a:off x="1195388" y="1482725"/>
            <a:ext cx="1338262"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397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397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397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397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397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397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397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397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397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000"/>
              </a:lnSpc>
              <a:spcBef>
                <a:spcPct val="0"/>
              </a:spcBef>
              <a:buFontTx/>
              <a:buNone/>
            </a:pPr>
            <a:r>
              <a:rPr lang="zh-CN" altLang="zh-CN" sz="1600" b="1" noProof="1">
                <a:solidFill>
                  <a:srgbClr val="808080"/>
                </a:solidFill>
                <a:latin typeface="Arial Narrow" panose="020B0604020202020204" pitchFamily="34" charset="0"/>
              </a:rPr>
              <a:t>«</a:t>
            </a:r>
            <a:r>
              <a:rPr lang="en" altLang="zh-CN" sz="1600" b="1" noProof="1">
                <a:solidFill>
                  <a:srgbClr val="808080"/>
                </a:solidFill>
                <a:latin typeface="Arial Narrow" panose="020B0604020202020204" pitchFamily="34" charset="0"/>
              </a:rPr>
              <a:t>sc_module»</a:t>
            </a:r>
          </a:p>
          <a:p>
            <a:pPr eaLnBrk="1" hangingPunct="1">
              <a:lnSpc>
                <a:spcPts val="2100"/>
              </a:lnSpc>
              <a:spcBef>
                <a:spcPct val="0"/>
              </a:spcBef>
              <a:buFontTx/>
              <a:buNone/>
            </a:pPr>
            <a:r>
              <a:rPr lang="en" altLang="zh-CN" sz="1600" noProof="1">
                <a:latin typeface="Calibri" panose="020F0502020204030204" pitchFamily="34" charset="0"/>
              </a:rPr>
              <a:t> </a:t>
            </a:r>
            <a:r>
              <a:rPr lang="en" altLang="zh-CN" sz="1800" b="1" noProof="1">
                <a:solidFill>
                  <a:srgbClr val="808080"/>
                </a:solidFill>
                <a:latin typeface="Arial Narrow" panose="020B0604020202020204" pitchFamily="34" charset="0"/>
              </a:rPr>
              <a:t>制片人</a:t>
            </a:r>
          </a:p>
        </p:txBody>
      </p:sp>
      <p:sp>
        <p:nvSpPr>
          <p:cNvPr id="140297" name="TextBox 1">
            <a:extLst>
              <a:ext uri="{FF2B5EF4-FFF2-40B4-BE49-F238E27FC236}">
                <a16:creationId xmlns:a16="http://schemas.microsoft.com/office/drawing/2014/main" id="{9A4BAD62-0A7E-4A4B-A0D7-067882A5A96E}"/>
              </a:ext>
            </a:extLst>
          </p:cNvPr>
          <p:cNvSpPr txBox="1">
            <a:spLocks noChangeArrowheads="1"/>
          </p:cNvSpPr>
          <p:nvPr/>
        </p:nvSpPr>
        <p:spPr bwMode="auto">
          <a:xfrm>
            <a:off x="481013" y="1928813"/>
            <a:ext cx="4079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800"/>
              </a:lnSpc>
              <a:spcBef>
                <a:spcPct val="0"/>
              </a:spcBef>
              <a:buFontTx/>
              <a:buNone/>
            </a:pPr>
            <a:r>
              <a:rPr lang="en" altLang="zh-CN" sz="1400" b="1" noProof="1">
                <a:solidFill>
                  <a:srgbClr val="000000"/>
                </a:solidFill>
                <a:latin typeface="Arial Narrow" panose="020B0604020202020204" pitchFamily="34" charset="0"/>
              </a:rPr>
              <a:t>开始</a:t>
            </a:r>
          </a:p>
        </p:txBody>
      </p:sp>
      <p:sp>
        <p:nvSpPr>
          <p:cNvPr id="140298" name="TextBox 1">
            <a:extLst>
              <a:ext uri="{FF2B5EF4-FFF2-40B4-BE49-F238E27FC236}">
                <a16:creationId xmlns:a16="http://schemas.microsoft.com/office/drawing/2014/main" id="{0B384730-845C-4844-A2CF-CC882C374738}"/>
              </a:ext>
            </a:extLst>
          </p:cNvPr>
          <p:cNvSpPr txBox="1">
            <a:spLocks noChangeArrowheads="1"/>
          </p:cNvSpPr>
          <p:nvPr/>
        </p:nvSpPr>
        <p:spPr bwMode="auto">
          <a:xfrm>
            <a:off x="2625725" y="1905000"/>
            <a:ext cx="3984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800"/>
              </a:lnSpc>
              <a:spcBef>
                <a:spcPct val="0"/>
              </a:spcBef>
              <a:buFontTx/>
              <a:buNone/>
            </a:pPr>
            <a:r>
              <a:rPr lang="en" altLang="zh-CN" sz="1400" b="1" noProof="1">
                <a:solidFill>
                  <a:srgbClr val="000000"/>
                </a:solidFill>
                <a:latin typeface="Arial Narrow" panose="020B0604020202020204" pitchFamily="34" charset="0"/>
              </a:rPr>
              <a:t>OUT1</a:t>
            </a:r>
          </a:p>
        </p:txBody>
      </p:sp>
      <p:sp>
        <p:nvSpPr>
          <p:cNvPr id="140299" name="TextBox 1">
            <a:extLst>
              <a:ext uri="{FF2B5EF4-FFF2-40B4-BE49-F238E27FC236}">
                <a16:creationId xmlns:a16="http://schemas.microsoft.com/office/drawing/2014/main" id="{51C48576-DE98-CC4D-A26A-5657EFE3070F}"/>
              </a:ext>
            </a:extLst>
          </p:cNvPr>
          <p:cNvSpPr txBox="1">
            <a:spLocks noChangeArrowheads="1"/>
          </p:cNvSpPr>
          <p:nvPr/>
        </p:nvSpPr>
        <p:spPr bwMode="auto">
          <a:xfrm>
            <a:off x="1558925" y="3394075"/>
            <a:ext cx="1201738"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ct val="0"/>
              </a:spcBef>
              <a:buFontTx/>
              <a:buNone/>
            </a:pPr>
            <a:r>
              <a:rPr lang="en" altLang="zh-CN" sz="1800" b="1" noProof="1">
                <a:solidFill>
                  <a:srgbClr val="FFFFFF"/>
                </a:solidFill>
                <a:latin typeface="Arial Narrow" panose="020B0604020202020204" pitchFamily="34" charset="0"/>
              </a:rPr>
              <a:t>没有开始</a:t>
            </a:r>
          </a:p>
        </p:txBody>
      </p:sp>
      <p:sp>
        <p:nvSpPr>
          <p:cNvPr id="140300" name="TextBox 1">
            <a:extLst>
              <a:ext uri="{FF2B5EF4-FFF2-40B4-BE49-F238E27FC236}">
                <a16:creationId xmlns:a16="http://schemas.microsoft.com/office/drawing/2014/main" id="{2F992F03-1C10-304C-9863-9FFDF175A592}"/>
              </a:ext>
            </a:extLst>
          </p:cNvPr>
          <p:cNvSpPr txBox="1">
            <a:spLocks noChangeArrowheads="1"/>
          </p:cNvSpPr>
          <p:nvPr/>
        </p:nvSpPr>
        <p:spPr bwMode="auto">
          <a:xfrm>
            <a:off x="2144713" y="3979863"/>
            <a:ext cx="509587"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ct val="0"/>
              </a:spcBef>
              <a:buFontTx/>
              <a:buNone/>
            </a:pPr>
            <a:r>
              <a:rPr lang="en" altLang="zh-CN" sz="1800" b="1" noProof="1">
                <a:solidFill>
                  <a:srgbClr val="FFFFFF"/>
                </a:solidFill>
                <a:latin typeface="Arial Narrow" panose="020B0604020202020204" pitchFamily="34" charset="0"/>
              </a:rPr>
              <a:t>开始</a:t>
            </a:r>
          </a:p>
        </p:txBody>
      </p:sp>
      <p:sp>
        <p:nvSpPr>
          <p:cNvPr id="140301" name="TextBox 1">
            <a:extLst>
              <a:ext uri="{FF2B5EF4-FFF2-40B4-BE49-F238E27FC236}">
                <a16:creationId xmlns:a16="http://schemas.microsoft.com/office/drawing/2014/main" id="{68DB3D12-6AE9-E74D-A90C-343FCE46FE53}"/>
              </a:ext>
            </a:extLst>
          </p:cNvPr>
          <p:cNvSpPr txBox="1">
            <a:spLocks noChangeArrowheads="1"/>
          </p:cNvSpPr>
          <p:nvPr/>
        </p:nvSpPr>
        <p:spPr bwMode="auto">
          <a:xfrm>
            <a:off x="5286375" y="4097338"/>
            <a:ext cx="366713"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ct val="0"/>
              </a:spcBef>
              <a:buFontTx/>
              <a:buNone/>
            </a:pPr>
            <a:r>
              <a:rPr lang="en" altLang="zh-CN" sz="1800" b="1" noProof="1">
                <a:solidFill>
                  <a:srgbClr val="FFFFFF"/>
                </a:solidFill>
                <a:latin typeface="Arial Narrow" panose="020B0604020202020204" pitchFamily="34" charset="0"/>
              </a:rPr>
              <a:t>ST1</a:t>
            </a:r>
          </a:p>
        </p:txBody>
      </p:sp>
      <p:sp>
        <p:nvSpPr>
          <p:cNvPr id="140302" name="TextBox 1">
            <a:extLst>
              <a:ext uri="{FF2B5EF4-FFF2-40B4-BE49-F238E27FC236}">
                <a16:creationId xmlns:a16="http://schemas.microsoft.com/office/drawing/2014/main" id="{9335040C-03D9-034B-837E-A092586FA278}"/>
              </a:ext>
            </a:extLst>
          </p:cNvPr>
          <p:cNvSpPr txBox="1">
            <a:spLocks noChangeArrowheads="1"/>
          </p:cNvSpPr>
          <p:nvPr/>
        </p:nvSpPr>
        <p:spPr bwMode="auto">
          <a:xfrm>
            <a:off x="6130925" y="4097338"/>
            <a:ext cx="366713"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ct val="0"/>
              </a:spcBef>
              <a:buFontTx/>
              <a:buNone/>
            </a:pPr>
            <a:r>
              <a:rPr lang="en" altLang="zh-CN" sz="1800" b="1" noProof="1">
                <a:solidFill>
                  <a:srgbClr val="FFFFFF"/>
                </a:solidFill>
                <a:latin typeface="Arial Narrow" panose="020B0604020202020204" pitchFamily="34" charset="0"/>
              </a:rPr>
              <a:t>ST2</a:t>
            </a:r>
          </a:p>
        </p:txBody>
      </p:sp>
      <p:sp>
        <p:nvSpPr>
          <p:cNvPr id="140303" name="TextBox 1">
            <a:extLst>
              <a:ext uri="{FF2B5EF4-FFF2-40B4-BE49-F238E27FC236}">
                <a16:creationId xmlns:a16="http://schemas.microsoft.com/office/drawing/2014/main" id="{36A237AF-17EE-EA4C-8B0D-4CCB791CBCBF}"/>
              </a:ext>
            </a:extLst>
          </p:cNvPr>
          <p:cNvSpPr txBox="1">
            <a:spLocks noChangeArrowheads="1"/>
          </p:cNvSpPr>
          <p:nvPr/>
        </p:nvSpPr>
        <p:spPr bwMode="auto">
          <a:xfrm>
            <a:off x="6788150" y="1225550"/>
            <a:ext cx="19081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800"/>
              </a:lnSpc>
              <a:spcBef>
                <a:spcPct val="0"/>
              </a:spcBef>
              <a:buFontTx/>
              <a:buNone/>
            </a:pPr>
            <a:r>
              <a:rPr lang="en" altLang="zh-CN" sz="1400" b="1" noProof="1">
                <a:solidFill>
                  <a:srgbClr val="000000"/>
                </a:solidFill>
                <a:latin typeface="Arial Narrow" panose="020B0604020202020204" pitchFamily="34" charset="0"/>
              </a:rPr>
              <a:t>空虚</a:t>
            </a:r>
            <a:r>
              <a:rPr lang="en" altLang="zh-CN" sz="1400" noProof="1">
                <a:latin typeface="Times New Roman" panose="02020603050405020304" pitchFamily="18" charset="0"/>
              </a:rPr>
              <a:t> </a:t>
            </a:r>
            <a:r>
              <a:rPr lang="en" altLang="zh-CN" sz="1400" b="1" noProof="1">
                <a:solidFill>
                  <a:srgbClr val="000000"/>
                </a:solidFill>
                <a:latin typeface="Arial Narrow" panose="020B0604020202020204" pitchFamily="34" charset="0"/>
              </a:rPr>
              <a:t>generate_data（）{</a:t>
            </a:r>
          </a:p>
        </p:txBody>
      </p:sp>
      <p:sp>
        <p:nvSpPr>
          <p:cNvPr id="140304" name="TextBox 1">
            <a:extLst>
              <a:ext uri="{FF2B5EF4-FFF2-40B4-BE49-F238E27FC236}">
                <a16:creationId xmlns:a16="http://schemas.microsoft.com/office/drawing/2014/main" id="{7797AD0C-A537-234D-A73C-F0CD4A8A935B}"/>
              </a:ext>
            </a:extLst>
          </p:cNvPr>
          <p:cNvSpPr txBox="1">
            <a:spLocks noChangeArrowheads="1"/>
          </p:cNvSpPr>
          <p:nvPr/>
        </p:nvSpPr>
        <p:spPr bwMode="auto">
          <a:xfrm>
            <a:off x="6788150" y="1447800"/>
            <a:ext cx="199072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88900" algn="l"/>
                <a:tab pos="1778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88900" algn="l"/>
                <a:tab pos="1778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88900" algn="l"/>
                <a:tab pos="1778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88900" algn="l"/>
                <a:tab pos="1778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88900" algn="l"/>
                <a:tab pos="1778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88900" algn="l"/>
                <a:tab pos="1778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88900" algn="l"/>
                <a:tab pos="1778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88900" algn="l"/>
                <a:tab pos="1778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88900" algn="l"/>
                <a:tab pos="1778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800"/>
              </a:lnSpc>
              <a:spcBef>
                <a:spcPct val="0"/>
              </a:spcBef>
              <a:buFontTx/>
              <a:buNone/>
            </a:pPr>
            <a:r>
              <a:rPr lang="zh-CN" altLang="zh-CN" sz="1600" noProof="1">
                <a:latin typeface="Calibri" panose="020F0502020204030204" pitchFamily="34" charset="0"/>
              </a:rPr>
              <a:t> </a:t>
            </a:r>
            <a:r>
              <a:rPr lang="en" altLang="zh-CN" sz="1400" b="1" noProof="1">
                <a:solidFill>
                  <a:srgbClr val="000000"/>
                </a:solidFill>
                <a:latin typeface="Arial Narrow" panose="020B0604020202020204" pitchFamily="34" charset="0"/>
              </a:rPr>
              <a:t>对于</a:t>
            </a:r>
            <a:r>
              <a:rPr lang="en" altLang="zh-CN" sz="1400" noProof="1">
                <a:latin typeface="Times New Roman" panose="02020603050405020304" pitchFamily="18" charset="0"/>
              </a:rPr>
              <a:t> </a:t>
            </a:r>
            <a:r>
              <a:rPr lang="en" altLang="zh-CN" sz="1400" b="1" noProof="1">
                <a:solidFill>
                  <a:srgbClr val="000000"/>
                </a:solidFill>
                <a:latin typeface="Arial Narrow" panose="020B0604020202020204" pitchFamily="34" charset="0"/>
              </a:rPr>
              <a:t>（INT</a:t>
            </a:r>
            <a:r>
              <a:rPr lang="en" altLang="zh-CN" sz="1400" noProof="1">
                <a:latin typeface="Times New Roman" panose="02020603050405020304" pitchFamily="18" charset="0"/>
              </a:rPr>
              <a:t> </a:t>
            </a:r>
            <a:r>
              <a:rPr lang="en" altLang="zh-CN" sz="1400" b="1" noProof="1">
                <a:solidFill>
                  <a:srgbClr val="000000"/>
                </a:solidFill>
                <a:latin typeface="Arial Narrow" panose="020B0604020202020204" pitchFamily="34" charset="0"/>
              </a:rPr>
              <a:t>I = 0;</a:t>
            </a:r>
            <a:r>
              <a:rPr lang="en" altLang="zh-CN" sz="1400" noProof="1">
                <a:latin typeface="Times New Roman" panose="02020603050405020304" pitchFamily="18" charset="0"/>
              </a:rPr>
              <a:t> </a:t>
            </a:r>
            <a:r>
              <a:rPr lang="en" altLang="zh-CN" sz="1400" b="1" noProof="1">
                <a:solidFill>
                  <a:srgbClr val="000000"/>
                </a:solidFill>
                <a:latin typeface="Arial Narrow" panose="020B0604020202020204" pitchFamily="34" charset="0"/>
              </a:rPr>
              <a:t>I &lt;10;</a:t>
            </a:r>
            <a:r>
              <a:rPr lang="en" altLang="zh-CN" sz="1400" noProof="1">
                <a:latin typeface="Times New Roman" panose="02020603050405020304" pitchFamily="18" charset="0"/>
              </a:rPr>
              <a:t> </a:t>
            </a:r>
            <a:r>
              <a:rPr lang="en" altLang="zh-CN" sz="1400" b="1" noProof="1">
                <a:solidFill>
                  <a:srgbClr val="000000"/>
                </a:solidFill>
                <a:latin typeface="Arial Narrow" panose="020B0604020202020204" pitchFamily="34" charset="0"/>
              </a:rPr>
              <a:t>我++）{</a:t>
            </a:r>
          </a:p>
          <a:p>
            <a:pPr eaLnBrk="1" hangingPunct="1">
              <a:lnSpc>
                <a:spcPts val="1900"/>
              </a:lnSpc>
              <a:spcBef>
                <a:spcPct val="0"/>
              </a:spcBef>
              <a:buFontTx/>
              <a:buNone/>
            </a:pPr>
            <a:r>
              <a:rPr lang="en" altLang="zh-CN" sz="1600" noProof="1">
                <a:latin typeface="Calibri" panose="020F0502020204030204" pitchFamily="34" charset="0"/>
              </a:rPr>
              <a:t> </a:t>
            </a:r>
            <a:r>
              <a:rPr lang="en" altLang="zh-CN" sz="1400" b="1" noProof="1">
                <a:solidFill>
                  <a:srgbClr val="000000"/>
                </a:solidFill>
                <a:latin typeface="Arial Narrow" panose="020B0604020202020204" pitchFamily="34" charset="0"/>
              </a:rPr>
              <a:t>OUT1</a:t>
            </a:r>
            <a:r>
              <a:rPr lang="en" altLang="zh-CN" sz="1400" noProof="1">
                <a:latin typeface="Times New Roman" panose="02020603050405020304" pitchFamily="18" charset="0"/>
              </a:rPr>
              <a:t> </a:t>
            </a:r>
            <a:r>
              <a:rPr lang="en" altLang="zh-CN" sz="1400" b="1" noProof="1">
                <a:solidFill>
                  <a:srgbClr val="000000"/>
                </a:solidFill>
                <a:latin typeface="Arial Narrow" panose="020B0604020202020204" pitchFamily="34" charset="0"/>
              </a:rPr>
              <a:t>=</a:t>
            </a:r>
            <a:r>
              <a:rPr lang="en" altLang="zh-CN" sz="1400" noProof="1">
                <a:latin typeface="Times New Roman" panose="02020603050405020304" pitchFamily="18" charset="0"/>
              </a:rPr>
              <a:t> </a:t>
            </a:r>
            <a:r>
              <a:rPr lang="en" altLang="zh-CN" sz="1400" b="1" noProof="1">
                <a:solidFill>
                  <a:srgbClr val="000000"/>
                </a:solidFill>
                <a:latin typeface="Arial Narrow" panose="020B0604020202020204" pitchFamily="34" charset="0"/>
              </a:rPr>
              <a:t>一世;</a:t>
            </a:r>
          </a:p>
          <a:p>
            <a:pPr eaLnBrk="1" hangingPunct="1">
              <a:lnSpc>
                <a:spcPts val="1900"/>
              </a:lnSpc>
              <a:spcBef>
                <a:spcPct val="0"/>
              </a:spcBef>
              <a:buFontTx/>
              <a:buNone/>
            </a:pPr>
            <a:r>
              <a:rPr lang="en" altLang="zh-CN" sz="1400" b="1" noProof="1">
                <a:solidFill>
                  <a:srgbClr val="000000"/>
                </a:solidFill>
                <a:latin typeface="Arial Narrow" panose="020B0604020202020204" pitchFamily="34" charset="0"/>
              </a:rPr>
              <a:t>}}</a:t>
            </a:r>
          </a:p>
        </p:txBody>
      </p:sp>
      <p:sp>
        <p:nvSpPr>
          <p:cNvPr id="140305" name="TextBox 1">
            <a:extLst>
              <a:ext uri="{FF2B5EF4-FFF2-40B4-BE49-F238E27FC236}">
                <a16:creationId xmlns:a16="http://schemas.microsoft.com/office/drawing/2014/main" id="{9314A902-8BAE-5743-BCAA-C27CA9E4E31C}"/>
              </a:ext>
            </a:extLst>
          </p:cNvPr>
          <p:cNvSpPr txBox="1">
            <a:spLocks noChangeArrowheads="1"/>
          </p:cNvSpPr>
          <p:nvPr/>
        </p:nvSpPr>
        <p:spPr bwMode="auto">
          <a:xfrm>
            <a:off x="2005013" y="2268538"/>
            <a:ext cx="66929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3556000" algn="l"/>
                <a:tab pos="41910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3556000" algn="l"/>
                <a:tab pos="41910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3556000" algn="l"/>
                <a:tab pos="41910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3556000" algn="l"/>
                <a:tab pos="41910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3556000" algn="l"/>
                <a:tab pos="41910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3556000" algn="l"/>
                <a:tab pos="41910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3556000" algn="l"/>
                <a:tab pos="41910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3556000" algn="l"/>
                <a:tab pos="41910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3556000" algn="l"/>
                <a:tab pos="41910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ct val="0"/>
              </a:spcBef>
              <a:buFontTx/>
              <a:buNone/>
            </a:pPr>
            <a:r>
              <a:rPr lang="zh-CN" altLang="zh-CN" sz="1600" noProof="1">
                <a:latin typeface="Calibri" panose="020F0502020204030204" pitchFamily="34" charset="0"/>
              </a:rPr>
              <a:t> </a:t>
            </a:r>
            <a:r>
              <a:rPr lang="en" altLang="zh-CN" sz="1800" b="1" noProof="1">
                <a:solidFill>
                  <a:srgbClr val="FFFFFF"/>
                </a:solidFill>
                <a:latin typeface="Arial Narrow" panose="020B0604020202020204" pitchFamily="34" charset="0"/>
              </a:rPr>
              <a:t>没有开始</a:t>
            </a:r>
          </a:p>
          <a:p>
            <a:pPr eaLnBrk="1" hangingPunct="1">
              <a:lnSpc>
                <a:spcPts val="2700"/>
              </a:lnSpc>
              <a:spcBef>
                <a:spcPct val="0"/>
              </a:spcBef>
              <a:buFontTx/>
              <a:buNone/>
            </a:pPr>
            <a:r>
              <a:rPr lang="en" altLang="zh-CN" sz="1800" b="1" noProof="1">
                <a:solidFill>
                  <a:srgbClr val="FFFFFF"/>
                </a:solidFill>
                <a:latin typeface="Arial Narrow" panose="020B0604020202020204" pitchFamily="34" charset="0"/>
              </a:rPr>
              <a:t>制片人</a:t>
            </a:r>
          </a:p>
          <a:p>
            <a:pPr eaLnBrk="1" hangingPunct="1">
              <a:lnSpc>
                <a:spcPts val="2300"/>
              </a:lnSpc>
              <a:spcBef>
                <a:spcPct val="0"/>
              </a:spcBef>
              <a:buFontTx/>
              <a:buNone/>
            </a:pPr>
            <a:r>
              <a:rPr lang="en" altLang="zh-CN" sz="1600" noProof="1">
                <a:latin typeface="Calibri" panose="020F0502020204030204" pitchFamily="34" charset="0"/>
              </a:rPr>
              <a:t> </a:t>
            </a:r>
            <a:r>
              <a:rPr lang="en" altLang="zh-CN" sz="1800" b="1" noProof="1">
                <a:solidFill>
                  <a:srgbClr val="FFFFFF"/>
                </a:solidFill>
                <a:latin typeface="Arial Narrow" panose="020B0604020202020204" pitchFamily="34" charset="0"/>
              </a:rPr>
              <a:t>开始</a:t>
            </a:r>
            <a:r>
              <a:rPr lang="en" altLang="zh-CN" sz="1800" noProof="1">
                <a:latin typeface="Times New Roman" panose="02020603050405020304" pitchFamily="18" charset="0"/>
              </a:rPr>
              <a:t> </a:t>
            </a:r>
            <a:r>
              <a:rPr lang="en" altLang="zh-CN" sz="1800" b="1" noProof="1">
                <a:solidFill>
                  <a:srgbClr val="FFFF00"/>
                </a:solidFill>
                <a:latin typeface="Arial Narrow" panose="020B0604020202020204" pitchFamily="34" charset="0"/>
              </a:rPr>
              <a:t>/ generate_data（</a:t>
            </a:r>
            <a:r>
              <a:rPr lang="en" altLang="zh-CN" sz="1800" noProof="1">
                <a:latin typeface="Times New Roman" panose="02020603050405020304" pitchFamily="18" charset="0"/>
              </a:rPr>
              <a:t> </a:t>
            </a:r>
            <a:r>
              <a:rPr lang="en" altLang="zh-CN" sz="1800" b="1" noProof="1">
                <a:solidFill>
                  <a:srgbClr val="FFFF00"/>
                </a:solidFill>
                <a:latin typeface="Arial Narrow" panose="020B0604020202020204" pitchFamily="34" charset="0"/>
              </a:rPr>
              <a:t>）</a:t>
            </a:r>
          </a:p>
        </p:txBody>
      </p:sp>
      <p:sp>
        <p:nvSpPr>
          <p:cNvPr id="20" name="矩形 19">
            <a:extLst>
              <a:ext uri="{FF2B5EF4-FFF2-40B4-BE49-F238E27FC236}">
                <a16:creationId xmlns:a16="http://schemas.microsoft.com/office/drawing/2014/main" id="{25AC8185-3660-AE4C-86EE-2EE41B7CE58C}"/>
              </a:ext>
            </a:extLst>
          </p:cNvPr>
          <p:cNvSpPr/>
          <p:nvPr/>
        </p:nvSpPr>
        <p:spPr>
          <a:xfrm>
            <a:off x="561975" y="6132513"/>
            <a:ext cx="7526338"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58C6DDA8-35FD-8641-BBDA-0752704E9D6B}"/>
              </a:ext>
            </a:extLst>
          </p:cNvPr>
          <p:cNvSpPr/>
          <p:nvPr/>
        </p:nvSpPr>
        <p:spPr>
          <a:xfrm>
            <a:off x="0" y="263525"/>
            <a:ext cx="9145588" cy="6330950"/>
          </a:xfrm>
          <a:custGeom>
            <a:avLst/>
            <a:gdLst>
              <a:gd name="connsiteX0" fmla="*/ 4953000 w 9907269"/>
              <a:gd name="connsiteY0" fmla="*/ 6858000 h 6858000"/>
              <a:gd name="connsiteX1" fmla="*/ 0 w 9907269"/>
              <a:gd name="connsiteY1" fmla="*/ 6858000 h 6858000"/>
              <a:gd name="connsiteX2" fmla="*/ 0 w 9907269"/>
              <a:gd name="connsiteY2" fmla="*/ 0 h 6858000"/>
              <a:gd name="connsiteX3" fmla="*/ 9907269 w 9907269"/>
              <a:gd name="connsiteY3" fmla="*/ 0 h 6858000"/>
              <a:gd name="connsiteX4" fmla="*/ 9907269 w 9907269"/>
              <a:gd name="connsiteY4" fmla="*/ 6858000 h 6858000"/>
              <a:gd name="connsiteX5" fmla="*/ 4953000 w 9907269"/>
              <a:gd name="connsiteY5" fmla="*/ 6858000 h 6858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9907269" h="6858000">
                <a:moveTo>
                  <a:pt x="4953000" y="6858000"/>
                </a:moveTo>
                <a:lnTo>
                  <a:pt x="0" y="6858000"/>
                </a:lnTo>
                <a:lnTo>
                  <a:pt x="0" y="0"/>
                </a:lnTo>
                <a:lnTo>
                  <a:pt x="9907269" y="0"/>
                </a:lnTo>
                <a:lnTo>
                  <a:pt x="9907269" y="6858000"/>
                </a:lnTo>
                <a:lnTo>
                  <a:pt x="495300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 name="Freeform 3">
            <a:extLst>
              <a:ext uri="{FF2B5EF4-FFF2-40B4-BE49-F238E27FC236}">
                <a16:creationId xmlns:a16="http://schemas.microsoft.com/office/drawing/2014/main" id="{EAA58DBA-4B72-CD4D-B5AD-78FC529F59F9}"/>
              </a:ext>
            </a:extLst>
          </p:cNvPr>
          <p:cNvSpPr/>
          <p:nvPr/>
        </p:nvSpPr>
        <p:spPr>
          <a:xfrm>
            <a:off x="1428750" y="957263"/>
            <a:ext cx="7467600" cy="104775"/>
          </a:xfrm>
          <a:custGeom>
            <a:avLst/>
            <a:gdLst>
              <a:gd name="connsiteX0" fmla="*/ 28573 w 8089896"/>
              <a:gd name="connsiteY0" fmla="*/ 36192 h 114292"/>
              <a:gd name="connsiteX1" fmla="*/ 8061322 w 8089896"/>
              <a:gd name="connsiteY1" fmla="*/ 28573 h 114292"/>
            </a:gdLst>
            <a:ahLst/>
            <a:cxnLst>
              <a:cxn ang="0">
                <a:pos x="connsiteX0" y="connsiteY0"/>
              </a:cxn>
              <a:cxn ang="1">
                <a:pos x="connsiteX1" y="connsiteY1"/>
              </a:cxn>
            </a:cxnLst>
            <a:rect l="l" t="t" r="r" b="b"/>
            <a:pathLst>
              <a:path w="8089896" h="114292">
                <a:moveTo>
                  <a:pt x="28573" y="36192"/>
                </a:moveTo>
                <a:lnTo>
                  <a:pt x="8061322" y="28573"/>
                </a:lnTo>
              </a:path>
            </a:pathLst>
          </a:custGeom>
          <a:ln w="508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pic>
        <p:nvPicPr>
          <p:cNvPr id="141316" name="Picture 3">
            <a:extLst>
              <a:ext uri="{FF2B5EF4-FFF2-40B4-BE49-F238E27FC236}">
                <a16:creationId xmlns:a16="http://schemas.microsoft.com/office/drawing/2014/main" id="{96B92A44-78E5-F642-8FC2-FD8B34D455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557213"/>
            <a:ext cx="1266825"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TextBox 1">
            <a:extLst>
              <a:ext uri="{FF2B5EF4-FFF2-40B4-BE49-F238E27FC236}">
                <a16:creationId xmlns:a16="http://schemas.microsoft.com/office/drawing/2014/main" id="{9C36EE58-1E3B-FD47-B8D4-276DC144552A}"/>
              </a:ext>
            </a:extLst>
          </p:cNvPr>
          <p:cNvSpPr txBox="1">
            <a:spLocks noChangeArrowheads="1"/>
          </p:cNvSpPr>
          <p:nvPr/>
        </p:nvSpPr>
        <p:spPr bwMode="auto">
          <a:xfrm>
            <a:off x="222250" y="522288"/>
            <a:ext cx="8748713"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77800" algn="l"/>
                <a:tab pos="41402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77800" algn="l"/>
                <a:tab pos="41402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77800" algn="l"/>
                <a:tab pos="41402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77800" algn="l"/>
                <a:tab pos="41402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77800" algn="l"/>
                <a:tab pos="41402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77800" algn="l"/>
                <a:tab pos="41402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77800" algn="l"/>
                <a:tab pos="41402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77800" algn="l"/>
                <a:tab pos="41402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77800" algn="l"/>
                <a:tab pos="41402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3500"/>
              </a:lnSpc>
              <a:spcBef>
                <a:spcPct val="0"/>
              </a:spcBef>
              <a:buFontTx/>
              <a:buNone/>
            </a:pPr>
            <a:r>
              <a:rPr lang="zh-CN" altLang="zh-CN" sz="1600" noProof="1">
                <a:latin typeface="Calibri" panose="020F0502020204030204" pitchFamily="34" charset="0"/>
              </a:rPr>
              <a:t> </a:t>
            </a:r>
            <a:r>
              <a:rPr lang="en" altLang="zh-CN" sz="2900" b="1" noProof="1">
                <a:solidFill>
                  <a:srgbClr val="000066"/>
                </a:solidFill>
                <a:latin typeface="Times New Roman" panose="02020603050405020304" pitchFamily="18" charset="0"/>
              </a:rPr>
              <a:t>剖析</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UML</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对于</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一个</a:t>
            </a:r>
            <a:r>
              <a:rPr lang="en" altLang="zh-CN" sz="2900" noProof="1">
                <a:latin typeface="Times New Roman" panose="02020603050405020304" pitchFamily="18" charset="0"/>
              </a:rPr>
              <a:t> </a:t>
            </a:r>
            <a:r>
              <a:rPr lang="en" altLang="zh-CN" sz="2900" b="1" noProof="1">
                <a:solidFill>
                  <a:srgbClr val="000066"/>
                </a:solidFill>
                <a:latin typeface="Times New Roman" panose="02020603050405020304" pitchFamily="18" charset="0"/>
              </a:rPr>
              <a:t>域</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700"/>
              </a:lnSpc>
              <a:spcBef>
                <a:spcPct val="0"/>
              </a:spcBef>
              <a:buFontTx/>
              <a:buNone/>
            </a:pPr>
            <a:r>
              <a:rPr lang="en" altLang="zh-CN" sz="800" b="1" noProof="1">
                <a:solidFill>
                  <a:srgbClr val="000066"/>
                </a:solidFill>
                <a:latin typeface="Times New Roman" panose="02020603050405020304" pitchFamily="18" charset="0"/>
              </a:rPr>
              <a:t>www.omgmarte.org</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3600"/>
              </a:lnSpc>
              <a:spcBef>
                <a:spcPct val="0"/>
              </a:spcBef>
              <a:buFontTx/>
              <a:buNone/>
            </a:pPr>
            <a:r>
              <a:rPr lang="en" altLang="zh-CN" sz="1600" noProof="1">
                <a:latin typeface="Calibri" panose="020F0502020204030204" pitchFamily="34" charset="0"/>
              </a:rPr>
              <a:t> </a:t>
            </a:r>
            <a:r>
              <a:rPr lang="en" altLang="zh-CN" sz="2300" noProof="1">
                <a:solidFill>
                  <a:srgbClr val="FF9900"/>
                </a:solidFill>
                <a:latin typeface="Wingdings" pitchFamily="2" charset="2"/>
              </a:rPr>
              <a:t></a:t>
            </a:r>
            <a:r>
              <a:rPr lang="en" altLang="zh-CN" sz="2300" noProof="1">
                <a:latin typeface="Times New Roman" panose="02020603050405020304" pitchFamily="18" charset="0"/>
              </a:rPr>
              <a:t> </a:t>
            </a:r>
            <a:r>
              <a:rPr lang="en" altLang="zh-CN" sz="2300" b="1" noProof="1">
                <a:solidFill>
                  <a:srgbClr val="3333CC"/>
                </a:solidFill>
                <a:latin typeface="Times New Roman" panose="02020603050405020304" pitchFamily="18" charset="0"/>
              </a:rPr>
              <a:t>好处</a:t>
            </a:r>
            <a:r>
              <a:rPr lang="en" altLang="zh-CN" sz="2300" noProof="1">
                <a:latin typeface="Times New Roman" panose="02020603050405020304" pitchFamily="18" charset="0"/>
              </a:rPr>
              <a:t> </a:t>
            </a:r>
            <a:r>
              <a:rPr lang="en" altLang="zh-CN" sz="2300" b="1" noProof="1">
                <a:solidFill>
                  <a:srgbClr val="3333CC"/>
                </a:solidFill>
                <a:latin typeface="Times New Roman" panose="02020603050405020304" pitchFamily="18" charset="0"/>
              </a:rPr>
              <a:t>的</a:t>
            </a:r>
            <a:r>
              <a:rPr lang="en" altLang="zh-CN" sz="2300" noProof="1">
                <a:latin typeface="Times New Roman" panose="02020603050405020304" pitchFamily="18" charset="0"/>
              </a:rPr>
              <a:t> </a:t>
            </a:r>
            <a:r>
              <a:rPr lang="en" altLang="zh-CN" sz="2300" b="1" noProof="1">
                <a:solidFill>
                  <a:srgbClr val="3333CC"/>
                </a:solidFill>
                <a:latin typeface="Times New Roman" panose="02020603050405020304" pitchFamily="18" charset="0"/>
              </a:rPr>
              <a:t>UML</a:t>
            </a:r>
            <a:r>
              <a:rPr lang="en" altLang="zh-CN" sz="2300" noProof="1">
                <a:latin typeface="Times New Roman" panose="02020603050405020304" pitchFamily="18" charset="0"/>
              </a:rPr>
              <a:t> </a:t>
            </a:r>
            <a:r>
              <a:rPr lang="en" altLang="zh-CN" sz="2300" b="1" noProof="1">
                <a:solidFill>
                  <a:srgbClr val="3333CC"/>
                </a:solidFill>
                <a:latin typeface="Times New Roman" panose="02020603050405020304" pitchFamily="18" charset="0"/>
              </a:rPr>
              <a:t>简介</a:t>
            </a:r>
          </a:p>
        </p:txBody>
      </p:sp>
      <p:sp>
        <p:nvSpPr>
          <p:cNvPr id="14341" name="TextBox 1">
            <a:extLst>
              <a:ext uri="{FF2B5EF4-FFF2-40B4-BE49-F238E27FC236}">
                <a16:creationId xmlns:a16="http://schemas.microsoft.com/office/drawing/2014/main" id="{9176278B-F701-1849-A19E-6AD664BBE87E}"/>
              </a:ext>
            </a:extLst>
          </p:cNvPr>
          <p:cNvSpPr txBox="1"/>
          <p:nvPr/>
        </p:nvSpPr>
        <p:spPr>
          <a:xfrm>
            <a:off x="903288" y="2068513"/>
            <a:ext cx="106362" cy="1316037"/>
          </a:xfrm>
          <a:prstGeom prst="rect">
            <a:avLst/>
          </a:prstGeom>
          <a:noFill/>
          <a:ln w="9525">
            <a:noFill/>
          </a:ln>
        </p:spPr>
        <p:txBody>
          <a:bodyPr wrap="none" lIns="0" tIns="0" rIns="0">
            <a:spAutoFit/>
          </a:bodyPr>
          <a:lstStyle/>
          <a:p>
            <a:pPr eaLnBrk="1" hangingPunct="1">
              <a:lnSpc>
                <a:spcPts val="2200"/>
              </a:lnSpc>
              <a:buFont typeface="Arial" panose="020B0604020202020204" pitchFamily="34" charset="0"/>
              <a:buNone/>
              <a:defRPr/>
            </a:pPr>
            <a:r>
              <a:rPr lang="en-US" altLang="zh-CN" sz="1845" noProof="1">
                <a:solidFill>
                  <a:srgbClr val="0099FF"/>
                </a:solidFill>
                <a:latin typeface="Wingdings" panose="05000000000000000000" pitchFamily="2" charset="2"/>
                <a:cs typeface="+mn-ea"/>
              </a:rPr>
              <a:t></a:t>
            </a:r>
            <a:endParaRPr lang="en-US" altLang="zh-CN" sz="1845" noProof="1">
              <a:solidFill>
                <a:srgbClr val="0099FF"/>
              </a:solidFill>
              <a:latin typeface="Wingdings" panose="05000000000000000000" pitchFamily="2" charset="2"/>
            </a:endParaRPr>
          </a:p>
          <a:p>
            <a:pPr eaLnBrk="1" hangingPunct="1">
              <a:lnSpc>
                <a:spcPts val="2600"/>
              </a:lnSpc>
              <a:buFont typeface="Arial" panose="020B0604020202020204" pitchFamily="34" charset="0"/>
              <a:buNone/>
              <a:defRPr/>
            </a:pPr>
            <a:r>
              <a:rPr lang="en-US" altLang="zh-CN" sz="1845" noProof="1">
                <a:solidFill>
                  <a:srgbClr val="0099FF"/>
                </a:solidFill>
                <a:latin typeface="Wingdings" panose="05000000000000000000" pitchFamily="2" charset="2"/>
                <a:cs typeface="+mn-ea"/>
              </a:rPr>
              <a:t></a:t>
            </a:r>
            <a:endParaRPr lang="en-US" altLang="zh-CN" sz="1845" noProof="1">
              <a:solidFill>
                <a:srgbClr val="0099FF"/>
              </a:solidFill>
              <a:latin typeface="Wingdings" panose="05000000000000000000" pitchFamily="2" charset="2"/>
            </a:endParaRPr>
          </a:p>
          <a:p>
            <a:pPr eaLnBrk="1" hangingPunct="1">
              <a:lnSpc>
                <a:spcPts val="2600"/>
              </a:lnSpc>
              <a:buFont typeface="Arial" panose="020B0604020202020204" pitchFamily="34" charset="0"/>
              <a:buNone/>
              <a:defRPr/>
            </a:pPr>
            <a:r>
              <a:rPr lang="en-US" altLang="zh-CN" sz="1845" noProof="1">
                <a:solidFill>
                  <a:srgbClr val="0099FF"/>
                </a:solidFill>
                <a:latin typeface="Wingdings" panose="05000000000000000000" pitchFamily="2" charset="2"/>
                <a:cs typeface="+mn-ea"/>
              </a:rPr>
              <a:t></a:t>
            </a:r>
            <a:endParaRPr lang="en-US" altLang="zh-CN" sz="1845" noProof="1">
              <a:solidFill>
                <a:srgbClr val="0099FF"/>
              </a:solidFill>
              <a:latin typeface="Wingdings" panose="05000000000000000000" pitchFamily="2" charset="2"/>
            </a:endParaRPr>
          </a:p>
          <a:p>
            <a:pPr eaLnBrk="1" hangingPunct="1">
              <a:lnSpc>
                <a:spcPts val="2600"/>
              </a:lnSpc>
              <a:buFont typeface="Arial" panose="020B0604020202020204" pitchFamily="34" charset="0"/>
              <a:buNone/>
              <a:defRPr/>
            </a:pPr>
            <a:r>
              <a:rPr lang="en-US" altLang="zh-CN" sz="1845" noProof="1">
                <a:solidFill>
                  <a:srgbClr val="0099FF"/>
                </a:solidFill>
                <a:latin typeface="Wingdings" panose="05000000000000000000" pitchFamily="2" charset="2"/>
                <a:cs typeface="+mn-ea"/>
              </a:rPr>
              <a:t></a:t>
            </a:r>
            <a:endParaRPr lang="en-US" altLang="zh-CN" sz="1845" noProof="1">
              <a:solidFill>
                <a:srgbClr val="0099FF"/>
              </a:solidFill>
              <a:latin typeface="Wingdings" panose="05000000000000000000" pitchFamily="2" charset="2"/>
            </a:endParaRPr>
          </a:p>
        </p:txBody>
      </p:sp>
      <p:sp>
        <p:nvSpPr>
          <p:cNvPr id="141319" name="TextBox 1">
            <a:extLst>
              <a:ext uri="{FF2B5EF4-FFF2-40B4-BE49-F238E27FC236}">
                <a16:creationId xmlns:a16="http://schemas.microsoft.com/office/drawing/2014/main" id="{A18D2EB5-002E-F34E-88C9-F47C27048264}"/>
              </a:ext>
            </a:extLst>
          </p:cNvPr>
          <p:cNvSpPr txBox="1">
            <a:spLocks noChangeArrowheads="1"/>
          </p:cNvSpPr>
          <p:nvPr/>
        </p:nvSpPr>
        <p:spPr bwMode="auto">
          <a:xfrm>
            <a:off x="1208088" y="2092325"/>
            <a:ext cx="5565775" cy="131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ct val="0"/>
              </a:spcBef>
              <a:buFontTx/>
              <a:buNone/>
            </a:pPr>
            <a:r>
              <a:rPr lang="en" altLang="zh-CN" sz="1800" noProof="1">
                <a:solidFill>
                  <a:srgbClr val="292929"/>
                </a:solidFill>
                <a:latin typeface="Times New Roman" panose="02020603050405020304" pitchFamily="18" charset="0"/>
              </a:rPr>
              <a:t>重用</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的</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语言</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基础设施</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（工具，</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规格）</a:t>
            </a:r>
          </a:p>
          <a:p>
            <a:pPr eaLnBrk="1" hangingPunct="1">
              <a:lnSpc>
                <a:spcPts val="2600"/>
              </a:lnSpc>
              <a:spcBef>
                <a:spcPct val="0"/>
              </a:spcBef>
              <a:buFontTx/>
              <a:buNone/>
            </a:pPr>
            <a:r>
              <a:rPr lang="en" altLang="zh-CN" sz="1800" noProof="1">
                <a:solidFill>
                  <a:srgbClr val="292929"/>
                </a:solidFill>
                <a:latin typeface="Times New Roman" panose="02020603050405020304" pitchFamily="18" charset="0"/>
              </a:rPr>
              <a:t>要求</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减</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语言</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设计</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技能</a:t>
            </a:r>
          </a:p>
          <a:p>
            <a:pPr eaLnBrk="1" hangingPunct="1">
              <a:lnSpc>
                <a:spcPts val="2600"/>
              </a:lnSpc>
              <a:spcBef>
                <a:spcPct val="0"/>
              </a:spcBef>
              <a:buFontTx/>
              <a:buNone/>
            </a:pPr>
            <a:r>
              <a:rPr lang="en" altLang="zh-CN" sz="1800" noProof="1">
                <a:solidFill>
                  <a:srgbClr val="292929"/>
                </a:solidFill>
                <a:latin typeface="Times New Roman" panose="02020603050405020304" pitchFamily="18" charset="0"/>
              </a:rPr>
              <a:t>允许</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对于</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新</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（图形）</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符号</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的</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扩展</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定型</a:t>
            </a:r>
          </a:p>
          <a:p>
            <a:pPr eaLnBrk="1" hangingPunct="1">
              <a:lnSpc>
                <a:spcPts val="2600"/>
              </a:lnSpc>
              <a:spcBef>
                <a:spcPct val="0"/>
              </a:spcBef>
              <a:buFontTx/>
              <a:buNone/>
            </a:pPr>
            <a:r>
              <a:rPr lang="en" altLang="zh-CN" sz="1800" noProof="1">
                <a:solidFill>
                  <a:srgbClr val="292929"/>
                </a:solidFill>
                <a:latin typeface="Times New Roman" panose="02020603050405020304" pitchFamily="18" charset="0"/>
              </a:rPr>
              <a:t>一个</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轮廓</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能够</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限定</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模型</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观点</a:t>
            </a:r>
          </a:p>
        </p:txBody>
      </p:sp>
      <p:sp>
        <p:nvSpPr>
          <p:cNvPr id="141320" name="TextBox 1">
            <a:extLst>
              <a:ext uri="{FF2B5EF4-FFF2-40B4-BE49-F238E27FC236}">
                <a16:creationId xmlns:a16="http://schemas.microsoft.com/office/drawing/2014/main" id="{49DEF27A-2D77-214B-BDF1-25AE8288EAC1}"/>
              </a:ext>
            </a:extLst>
          </p:cNvPr>
          <p:cNvSpPr txBox="1">
            <a:spLocks noChangeArrowheads="1"/>
          </p:cNvSpPr>
          <p:nvPr/>
        </p:nvSpPr>
        <p:spPr bwMode="auto">
          <a:xfrm>
            <a:off x="395288" y="3975100"/>
            <a:ext cx="9218612"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558800" algn="l"/>
                <a:tab pos="1079500" algn="l"/>
                <a:tab pos="7010400" algn="l"/>
                <a:tab pos="90551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558800" algn="l"/>
                <a:tab pos="1079500" algn="l"/>
                <a:tab pos="7010400" algn="l"/>
                <a:tab pos="90551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558800" algn="l"/>
                <a:tab pos="1079500" algn="l"/>
                <a:tab pos="7010400" algn="l"/>
                <a:tab pos="90551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558800" algn="l"/>
                <a:tab pos="1079500" algn="l"/>
                <a:tab pos="7010400" algn="l"/>
                <a:tab pos="90551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558800" algn="l"/>
                <a:tab pos="1079500" algn="l"/>
                <a:tab pos="7010400" algn="l"/>
                <a:tab pos="90551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558800" algn="l"/>
                <a:tab pos="1079500" algn="l"/>
                <a:tab pos="7010400" algn="l"/>
                <a:tab pos="90551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558800" algn="l"/>
                <a:tab pos="1079500" algn="l"/>
                <a:tab pos="7010400" algn="l"/>
                <a:tab pos="90551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558800" algn="l"/>
                <a:tab pos="1079500" algn="l"/>
                <a:tab pos="7010400" algn="l"/>
                <a:tab pos="90551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558800" algn="l"/>
                <a:tab pos="1079500" algn="l"/>
                <a:tab pos="7010400" algn="l"/>
                <a:tab pos="90551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000"/>
              </a:lnSpc>
              <a:spcBef>
                <a:spcPct val="0"/>
              </a:spcBef>
              <a:buFontTx/>
              <a:buNone/>
            </a:pPr>
            <a:r>
              <a:rPr lang="zh-CN" altLang="zh-CN" sz="1600" noProof="1">
                <a:latin typeface="Calibri" panose="020F0502020204030204" pitchFamily="34" charset="0"/>
              </a:rPr>
              <a:t> </a:t>
            </a:r>
            <a:r>
              <a:rPr lang="zh-CN" altLang="zh-CN" sz="1600" noProof="1">
                <a:solidFill>
                  <a:srgbClr val="000099"/>
                </a:solidFill>
                <a:latin typeface="Wingdings" pitchFamily="2" charset="2"/>
              </a:rPr>
              <a:t></a:t>
            </a:r>
            <a:r>
              <a:rPr lang="zh-CN" altLang="zh-CN" sz="1600" noProof="1">
                <a:latin typeface="Times New Roman" panose="02020603050405020304" pitchFamily="18" charset="0"/>
              </a:rPr>
              <a:t> </a:t>
            </a:r>
            <a:r>
              <a:rPr lang="en" altLang="zh-CN" sz="1600" noProof="1">
                <a:solidFill>
                  <a:srgbClr val="292929"/>
                </a:solidFill>
                <a:latin typeface="Times New Roman" panose="02020603050405020304" pitchFamily="18" charset="0"/>
              </a:rPr>
              <a:t>例如，</a:t>
            </a:r>
            <a:r>
              <a:rPr lang="en" altLang="zh-CN" sz="1600" noProof="1">
                <a:latin typeface="Times New Roman" panose="02020603050405020304" pitchFamily="18" charset="0"/>
              </a:rPr>
              <a:t> </a:t>
            </a:r>
            <a:r>
              <a:rPr lang="en" altLang="zh-CN" sz="1600" noProof="1">
                <a:solidFill>
                  <a:srgbClr val="292929"/>
                </a:solidFill>
                <a:latin typeface="Times New Roman" panose="02020603050405020304" pitchFamily="18" charset="0"/>
              </a:rPr>
              <a:t>UML</a:t>
            </a:r>
            <a:r>
              <a:rPr lang="en" altLang="zh-CN" sz="1600" noProof="1">
                <a:latin typeface="Times New Roman" panose="02020603050405020304" pitchFamily="18" charset="0"/>
              </a:rPr>
              <a:t> </a:t>
            </a:r>
            <a:r>
              <a:rPr lang="en" altLang="zh-CN" sz="1600" noProof="1">
                <a:solidFill>
                  <a:srgbClr val="292929"/>
                </a:solidFill>
                <a:latin typeface="Times New Roman" panose="02020603050405020304" pitchFamily="18" charset="0"/>
              </a:rPr>
              <a:t>活动</a:t>
            </a:r>
            <a:r>
              <a:rPr lang="en" altLang="zh-CN" sz="1600" noProof="1">
                <a:latin typeface="Times New Roman" panose="02020603050405020304" pitchFamily="18" charset="0"/>
              </a:rPr>
              <a:t> </a:t>
            </a:r>
            <a:r>
              <a:rPr lang="en" altLang="zh-CN" sz="1600" noProof="1">
                <a:solidFill>
                  <a:srgbClr val="292929"/>
                </a:solidFill>
                <a:latin typeface="Times New Roman" panose="02020603050405020304" pitchFamily="18" charset="0"/>
              </a:rPr>
              <a:t>图</a:t>
            </a:r>
            <a:r>
              <a:rPr lang="en" altLang="zh-CN" sz="1600" noProof="1">
                <a:latin typeface="Times New Roman" panose="02020603050405020304" pitchFamily="18" charset="0"/>
              </a:rPr>
              <a:t> </a:t>
            </a:r>
            <a:r>
              <a:rPr lang="en" altLang="zh-CN" sz="1600" noProof="1">
                <a:solidFill>
                  <a:srgbClr val="292929"/>
                </a:solidFill>
                <a:latin typeface="Times New Roman" panose="02020603050405020304" pitchFamily="18" charset="0"/>
              </a:rPr>
              <a:t>扩展</a:t>
            </a:r>
            <a:r>
              <a:rPr lang="en" altLang="zh-CN" sz="1600" noProof="1">
                <a:latin typeface="Times New Roman" panose="02020603050405020304" pitchFamily="18" charset="0"/>
              </a:rPr>
              <a:t> </a:t>
            </a:r>
            <a:r>
              <a:rPr lang="en" altLang="zh-CN" sz="1600" noProof="1">
                <a:solidFill>
                  <a:srgbClr val="292929"/>
                </a:solidFill>
                <a:latin typeface="Times New Roman" panose="02020603050405020304" pitchFamily="18" charset="0"/>
              </a:rPr>
              <a:t>至</a:t>
            </a:r>
            <a:r>
              <a:rPr lang="en" altLang="zh-CN" sz="1600" noProof="1">
                <a:latin typeface="Times New Roman" panose="02020603050405020304" pitchFamily="18" charset="0"/>
              </a:rPr>
              <a:t> </a:t>
            </a:r>
            <a:r>
              <a:rPr lang="en" altLang="zh-CN" sz="1600" noProof="1">
                <a:solidFill>
                  <a:srgbClr val="292929"/>
                </a:solidFill>
                <a:latin typeface="Times New Roman" panose="02020603050405020304" pitchFamily="18" charset="0"/>
              </a:rPr>
              <a:t>指定</a:t>
            </a:r>
            <a:r>
              <a:rPr lang="en" altLang="zh-CN" sz="1600" noProof="1">
                <a:latin typeface="Times New Roman" panose="02020603050405020304" pitchFamily="18" charset="0"/>
              </a:rPr>
              <a:t> </a:t>
            </a:r>
            <a:r>
              <a:rPr lang="en" altLang="zh-CN" sz="1600" noProof="1">
                <a:solidFill>
                  <a:srgbClr val="292929"/>
                </a:solidFill>
                <a:latin typeface="Times New Roman" panose="02020603050405020304" pitchFamily="18" charset="0"/>
              </a:rPr>
              <a:t>多任务</a:t>
            </a:r>
            <a:r>
              <a:rPr lang="en" altLang="zh-CN" sz="1600" noProof="1">
                <a:latin typeface="Times New Roman" panose="02020603050405020304" pitchFamily="18" charset="0"/>
              </a:rPr>
              <a:t> </a:t>
            </a:r>
            <a:r>
              <a:rPr lang="en" altLang="zh-CN" sz="1600" noProof="1">
                <a:solidFill>
                  <a:srgbClr val="292929"/>
                </a:solidFill>
                <a:latin typeface="Times New Roman" panose="02020603050405020304" pitchFamily="18" charset="0"/>
              </a:rPr>
              <a:t>行为</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3700"/>
              </a:lnSpc>
              <a:spcBef>
                <a:spcPct val="0"/>
              </a:spcBef>
              <a:buFontTx/>
              <a:buNone/>
            </a:pPr>
            <a:r>
              <a:rPr lang="en" altLang="zh-CN" sz="2300" noProof="1">
                <a:solidFill>
                  <a:srgbClr val="FF9900"/>
                </a:solidFill>
                <a:latin typeface="Wingdings" pitchFamily="2" charset="2"/>
              </a:rPr>
              <a:t></a:t>
            </a:r>
            <a:r>
              <a:rPr lang="en" altLang="zh-CN" sz="2300" noProof="1">
                <a:latin typeface="Times New Roman" panose="02020603050405020304" pitchFamily="18" charset="0"/>
              </a:rPr>
              <a:t> </a:t>
            </a:r>
            <a:r>
              <a:rPr lang="en" altLang="zh-CN" sz="2300" b="1" noProof="1">
                <a:solidFill>
                  <a:srgbClr val="3333CC"/>
                </a:solidFill>
                <a:latin typeface="Times New Roman" panose="02020603050405020304" pitchFamily="18" charset="0"/>
              </a:rPr>
              <a:t>坏处</a:t>
            </a:r>
          </a:p>
          <a:p>
            <a:pPr eaLnBrk="1" hangingPunct="1">
              <a:lnSpc>
                <a:spcPts val="2600"/>
              </a:lnSpc>
              <a:spcBef>
                <a:spcPct val="0"/>
              </a:spcBef>
              <a:buFontTx/>
              <a:buNone/>
            </a:pPr>
            <a:r>
              <a:rPr lang="en" altLang="zh-CN" sz="1600" noProof="1">
                <a:latin typeface="Calibri" panose="020F0502020204030204" pitchFamily="34" charset="0"/>
              </a:rPr>
              <a:t> </a:t>
            </a:r>
            <a:r>
              <a:rPr lang="en" altLang="zh-CN" sz="1800" noProof="1">
                <a:solidFill>
                  <a:srgbClr val="0099FF"/>
                </a:solidFill>
                <a:latin typeface="Wingdings" pitchFamily="2" charset="2"/>
              </a:rPr>
              <a:t></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约束</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通过</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UML</a:t>
            </a:r>
            <a:r>
              <a:rPr lang="en" altLang="zh-CN" sz="1800" noProof="1">
                <a:latin typeface="Times New Roman" panose="02020603050405020304" pitchFamily="18" charset="0"/>
              </a:rPr>
              <a:t> </a:t>
            </a:r>
            <a:r>
              <a:rPr lang="en" altLang="zh-CN" sz="1800" noProof="1">
                <a:solidFill>
                  <a:srgbClr val="292929"/>
                </a:solidFill>
                <a:latin typeface="Times New Roman" panose="02020603050405020304" pitchFamily="18" charset="0"/>
              </a:rPr>
              <a:t>元模型</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900"/>
              </a:lnSpc>
              <a:spcBef>
                <a:spcPct val="0"/>
              </a:spcBef>
              <a:buFontTx/>
              <a:buNone/>
            </a:pPr>
            <a:r>
              <a:rPr lang="en" altLang="zh-CN" sz="1600" noProof="1">
                <a:latin typeface="Calibri" panose="020F0502020204030204" pitchFamily="34" charset="0"/>
              </a:rPr>
              <a:t> </a:t>
            </a:r>
            <a:r>
              <a:rPr lang="en" altLang="zh-CN" sz="800" noProof="1">
                <a:solidFill>
                  <a:srgbClr val="000000"/>
                </a:solidFill>
                <a:latin typeface="Times New Roman" panose="02020603050405020304" pitchFamily="18" charset="0"/>
              </a:rPr>
              <a:t>提取</a:t>
            </a:r>
            <a:r>
              <a:rPr lang="en" altLang="zh-CN" sz="800" noProof="1">
                <a:latin typeface="Times New Roman" panose="02020603050405020304" pitchFamily="18" charset="0"/>
              </a:rPr>
              <a:t> </a:t>
            </a:r>
            <a:r>
              <a:rPr lang="en" altLang="zh-CN" sz="800" noProof="1">
                <a:solidFill>
                  <a:srgbClr val="000000"/>
                </a:solidFill>
                <a:latin typeface="Times New Roman" panose="02020603050405020304" pitchFamily="18" charset="0"/>
              </a:rPr>
              <a:t>从</a:t>
            </a:r>
            <a:r>
              <a:rPr lang="en" altLang="zh-CN" sz="800" noProof="1">
                <a:latin typeface="Times New Roman" panose="02020603050405020304" pitchFamily="18" charset="0"/>
              </a:rPr>
              <a:t> </a:t>
            </a:r>
            <a:r>
              <a:rPr lang="en" altLang="zh-CN" sz="800" noProof="1">
                <a:solidFill>
                  <a:srgbClr val="000000"/>
                </a:solidFill>
                <a:latin typeface="Times New Roman" panose="02020603050405020304" pitchFamily="18" charset="0"/>
              </a:rPr>
              <a:t>S.Gerard</a:t>
            </a:r>
            <a:r>
              <a:rPr lang="en" altLang="zh-CN" sz="800" noProof="1">
                <a:latin typeface="Times New Roman" panose="02020603050405020304" pitchFamily="18" charset="0"/>
              </a:rPr>
              <a:t> </a:t>
            </a:r>
            <a:r>
              <a:rPr lang="en" altLang="zh-CN" sz="800" noProof="1">
                <a:solidFill>
                  <a:srgbClr val="000000"/>
                </a:solidFill>
                <a:latin typeface="Times New Roman" panose="02020603050405020304" pitchFamily="18" charset="0"/>
              </a:rPr>
              <a:t>（ECRTS07）</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700"/>
              </a:lnSpc>
              <a:spcBef>
                <a:spcPct val="0"/>
              </a:spcBef>
              <a:buFontTx/>
              <a:buNone/>
            </a:pPr>
            <a:r>
              <a:rPr lang="en" altLang="zh-CN" sz="1600" noProof="1">
                <a:latin typeface="Calibri" panose="020F0502020204030204" pitchFamily="34" charset="0"/>
              </a:rPr>
              <a:t> </a:t>
            </a:r>
            <a:r>
              <a:rPr lang="en" altLang="zh-CN" sz="1200" noProof="1">
                <a:solidFill>
                  <a:srgbClr val="000099"/>
                </a:solidFill>
                <a:latin typeface="Times New Roman" panose="02020603050405020304" pitchFamily="18" charset="0"/>
              </a:rPr>
              <a:t>17</a:t>
            </a:r>
          </a:p>
        </p:txBody>
      </p:sp>
      <p:pic>
        <p:nvPicPr>
          <p:cNvPr id="141321" name="图片 4">
            <a:extLst>
              <a:ext uri="{FF2B5EF4-FFF2-40B4-BE49-F238E27FC236}">
                <a16:creationId xmlns:a16="http://schemas.microsoft.com/office/drawing/2014/main" id="{C31E4555-3ECA-6D47-84D0-FF21A5B47A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357313"/>
            <a:ext cx="8555037" cy="421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E405461E-D2AA-A746-8E06-F3F4D154F162}"/>
              </a:ext>
            </a:extLst>
          </p:cNvPr>
          <p:cNvSpPr/>
          <p:nvPr/>
        </p:nvSpPr>
        <p:spPr>
          <a:xfrm>
            <a:off x="0" y="263525"/>
            <a:ext cx="9145588" cy="6330950"/>
          </a:xfrm>
          <a:custGeom>
            <a:avLst/>
            <a:gdLst>
              <a:gd name="connsiteX0" fmla="*/ 4953000 w 9907269"/>
              <a:gd name="connsiteY0" fmla="*/ 6858000 h 6858000"/>
              <a:gd name="connsiteX1" fmla="*/ 0 w 9907269"/>
              <a:gd name="connsiteY1" fmla="*/ 6858000 h 6858000"/>
              <a:gd name="connsiteX2" fmla="*/ 0 w 9907269"/>
              <a:gd name="connsiteY2" fmla="*/ 0 h 6858000"/>
              <a:gd name="connsiteX3" fmla="*/ 9907269 w 9907269"/>
              <a:gd name="connsiteY3" fmla="*/ 0 h 6858000"/>
              <a:gd name="connsiteX4" fmla="*/ 9907269 w 9907269"/>
              <a:gd name="connsiteY4" fmla="*/ 6858000 h 6858000"/>
              <a:gd name="connsiteX5" fmla="*/ 4953000 w 9907269"/>
              <a:gd name="connsiteY5" fmla="*/ 6858000 h 6858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9907269" h="6858000">
                <a:moveTo>
                  <a:pt x="4953000" y="6858000"/>
                </a:moveTo>
                <a:lnTo>
                  <a:pt x="0" y="6858000"/>
                </a:lnTo>
                <a:lnTo>
                  <a:pt x="0" y="0"/>
                </a:lnTo>
                <a:lnTo>
                  <a:pt x="9907269" y="0"/>
                </a:lnTo>
                <a:lnTo>
                  <a:pt x="9907269" y="6858000"/>
                </a:lnTo>
                <a:lnTo>
                  <a:pt x="495300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 name="Freeform 3">
            <a:extLst>
              <a:ext uri="{FF2B5EF4-FFF2-40B4-BE49-F238E27FC236}">
                <a16:creationId xmlns:a16="http://schemas.microsoft.com/office/drawing/2014/main" id="{32EC0D39-B8DE-6945-94F1-AFBAAB2591E9}"/>
              </a:ext>
            </a:extLst>
          </p:cNvPr>
          <p:cNvSpPr/>
          <p:nvPr/>
        </p:nvSpPr>
        <p:spPr>
          <a:xfrm>
            <a:off x="1428750" y="957263"/>
            <a:ext cx="7467600" cy="104775"/>
          </a:xfrm>
          <a:custGeom>
            <a:avLst/>
            <a:gdLst>
              <a:gd name="connsiteX0" fmla="*/ 28573 w 8089896"/>
              <a:gd name="connsiteY0" fmla="*/ 36192 h 114292"/>
              <a:gd name="connsiteX1" fmla="*/ 8061322 w 8089896"/>
              <a:gd name="connsiteY1" fmla="*/ 28573 h 114292"/>
            </a:gdLst>
            <a:ahLst/>
            <a:cxnLst>
              <a:cxn ang="0">
                <a:pos x="connsiteX0" y="connsiteY0"/>
              </a:cxn>
              <a:cxn ang="1">
                <a:pos x="connsiteX1" y="connsiteY1"/>
              </a:cxn>
            </a:cxnLst>
            <a:rect l="l" t="t" r="r" b="b"/>
            <a:pathLst>
              <a:path w="8089896" h="114292">
                <a:moveTo>
                  <a:pt x="28573" y="36192"/>
                </a:moveTo>
                <a:lnTo>
                  <a:pt x="8061322" y="28573"/>
                </a:lnTo>
              </a:path>
            </a:pathLst>
          </a:custGeom>
          <a:ln w="508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 name="Freeform 3">
            <a:extLst>
              <a:ext uri="{FF2B5EF4-FFF2-40B4-BE49-F238E27FC236}">
                <a16:creationId xmlns:a16="http://schemas.microsoft.com/office/drawing/2014/main" id="{DE79300A-5951-D04C-AA33-B913D53CDFC1}"/>
              </a:ext>
            </a:extLst>
          </p:cNvPr>
          <p:cNvSpPr/>
          <p:nvPr/>
        </p:nvSpPr>
        <p:spPr>
          <a:xfrm>
            <a:off x="4002088" y="3598863"/>
            <a:ext cx="11112" cy="687387"/>
          </a:xfrm>
          <a:custGeom>
            <a:avLst/>
            <a:gdLst>
              <a:gd name="connsiteX0" fmla="*/ 6350 w 12700"/>
              <a:gd name="connsiteY0" fmla="*/ 737870 h 744220"/>
              <a:gd name="connsiteX1" fmla="*/ 6350 w 12700"/>
              <a:gd name="connsiteY1" fmla="*/ 6350 h 744220"/>
              <a:gd name="connsiteX2" fmla="*/ 6350 w 12700"/>
              <a:gd name="connsiteY2" fmla="*/ 737870 h 744220"/>
            </a:gdLst>
            <a:ahLst/>
            <a:cxnLst>
              <a:cxn ang="0">
                <a:pos x="connsiteX0" y="connsiteY0"/>
              </a:cxn>
              <a:cxn ang="1">
                <a:pos x="connsiteX1" y="connsiteY1"/>
              </a:cxn>
              <a:cxn ang="2">
                <a:pos x="connsiteX2" y="connsiteY2"/>
              </a:cxn>
            </a:cxnLst>
            <a:rect l="l" t="t" r="r" b="b"/>
            <a:pathLst>
              <a:path w="12700" h="744220">
                <a:moveTo>
                  <a:pt x="6350" y="737870"/>
                </a:moveTo>
                <a:lnTo>
                  <a:pt x="6350" y="6350"/>
                </a:lnTo>
                <a:lnTo>
                  <a:pt x="6350" y="73787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 name="Freeform 3">
            <a:extLst>
              <a:ext uri="{FF2B5EF4-FFF2-40B4-BE49-F238E27FC236}">
                <a16:creationId xmlns:a16="http://schemas.microsoft.com/office/drawing/2014/main" id="{9C76DE5E-E827-A046-B7C1-AB648E47A986}"/>
              </a:ext>
            </a:extLst>
          </p:cNvPr>
          <p:cNvSpPr/>
          <p:nvPr/>
        </p:nvSpPr>
        <p:spPr>
          <a:xfrm>
            <a:off x="985838" y="4275138"/>
            <a:ext cx="3027362" cy="11112"/>
          </a:xfrm>
          <a:custGeom>
            <a:avLst/>
            <a:gdLst>
              <a:gd name="connsiteX0" fmla="*/ 3274059 w 3280409"/>
              <a:gd name="connsiteY0" fmla="*/ 6350 h 12700"/>
              <a:gd name="connsiteX1" fmla="*/ 6350 w 3280409"/>
              <a:gd name="connsiteY1" fmla="*/ 6350 h 12700"/>
              <a:gd name="connsiteX2" fmla="*/ 3274059 w 3280409"/>
              <a:gd name="connsiteY2" fmla="*/ 6350 h 12700"/>
            </a:gdLst>
            <a:ahLst/>
            <a:cxnLst>
              <a:cxn ang="0">
                <a:pos x="connsiteX0" y="connsiteY0"/>
              </a:cxn>
              <a:cxn ang="1">
                <a:pos x="connsiteX1" y="connsiteY1"/>
              </a:cxn>
              <a:cxn ang="2">
                <a:pos x="connsiteX2" y="connsiteY2"/>
              </a:cxn>
            </a:cxnLst>
            <a:rect l="l" t="t" r="r" b="b"/>
            <a:pathLst>
              <a:path w="3280409" h="12700">
                <a:moveTo>
                  <a:pt x="3274059" y="6350"/>
                </a:moveTo>
                <a:lnTo>
                  <a:pt x="6350" y="6350"/>
                </a:lnTo>
                <a:lnTo>
                  <a:pt x="327405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6" name="Freeform 3">
            <a:extLst>
              <a:ext uri="{FF2B5EF4-FFF2-40B4-BE49-F238E27FC236}">
                <a16:creationId xmlns:a16="http://schemas.microsoft.com/office/drawing/2014/main" id="{E3637BB1-6F6F-D948-B232-4FB2A05BA2FD}"/>
              </a:ext>
            </a:extLst>
          </p:cNvPr>
          <p:cNvSpPr/>
          <p:nvPr/>
        </p:nvSpPr>
        <p:spPr>
          <a:xfrm>
            <a:off x="985838" y="4275138"/>
            <a:ext cx="3027362" cy="11112"/>
          </a:xfrm>
          <a:custGeom>
            <a:avLst/>
            <a:gdLst>
              <a:gd name="connsiteX0" fmla="*/ 3274059 w 3280409"/>
              <a:gd name="connsiteY0" fmla="*/ 6350 h 12700"/>
              <a:gd name="connsiteX1" fmla="*/ 6350 w 3280409"/>
              <a:gd name="connsiteY1" fmla="*/ 6350 h 12700"/>
              <a:gd name="connsiteX2" fmla="*/ 3274059 w 3280409"/>
              <a:gd name="connsiteY2" fmla="*/ 6350 h 12700"/>
            </a:gdLst>
            <a:ahLst/>
            <a:cxnLst>
              <a:cxn ang="0">
                <a:pos x="connsiteX0" y="connsiteY0"/>
              </a:cxn>
              <a:cxn ang="1">
                <a:pos x="connsiteX1" y="connsiteY1"/>
              </a:cxn>
              <a:cxn ang="2">
                <a:pos x="connsiteX2" y="connsiteY2"/>
              </a:cxn>
            </a:cxnLst>
            <a:rect l="l" t="t" r="r" b="b"/>
            <a:pathLst>
              <a:path w="3280409" h="12700">
                <a:moveTo>
                  <a:pt x="3274059" y="6350"/>
                </a:moveTo>
                <a:lnTo>
                  <a:pt x="6350" y="6350"/>
                </a:lnTo>
                <a:lnTo>
                  <a:pt x="327405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7" name="Freeform 3">
            <a:extLst>
              <a:ext uri="{FF2B5EF4-FFF2-40B4-BE49-F238E27FC236}">
                <a16:creationId xmlns:a16="http://schemas.microsoft.com/office/drawing/2014/main" id="{8740A3E1-C802-A842-894A-D9B3E66B96F2}"/>
              </a:ext>
            </a:extLst>
          </p:cNvPr>
          <p:cNvSpPr/>
          <p:nvPr/>
        </p:nvSpPr>
        <p:spPr>
          <a:xfrm>
            <a:off x="992188" y="3605213"/>
            <a:ext cx="3016250" cy="674687"/>
          </a:xfrm>
          <a:custGeom>
            <a:avLst/>
            <a:gdLst>
              <a:gd name="connsiteX0" fmla="*/ 0 w 3267709"/>
              <a:gd name="connsiteY0" fmla="*/ 0 h 731520"/>
              <a:gd name="connsiteX1" fmla="*/ 0 w 3267709"/>
              <a:gd name="connsiteY1" fmla="*/ 731520 h 731520"/>
              <a:gd name="connsiteX2" fmla="*/ 3267709 w 3267709"/>
              <a:gd name="connsiteY2" fmla="*/ 731520 h 731520"/>
              <a:gd name="connsiteX3" fmla="*/ 3267709 w 3267709"/>
              <a:gd name="connsiteY3" fmla="*/ 0 h 731520"/>
              <a:gd name="connsiteX4" fmla="*/ 0 w 3267709"/>
              <a:gd name="connsiteY4" fmla="*/ 0 h 7315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67709" h="731520">
                <a:moveTo>
                  <a:pt x="0" y="0"/>
                </a:moveTo>
                <a:lnTo>
                  <a:pt x="0" y="731520"/>
                </a:lnTo>
                <a:lnTo>
                  <a:pt x="3267709" y="731520"/>
                </a:lnTo>
                <a:lnTo>
                  <a:pt x="326770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8" name="Freeform 3">
            <a:extLst>
              <a:ext uri="{FF2B5EF4-FFF2-40B4-BE49-F238E27FC236}">
                <a16:creationId xmlns:a16="http://schemas.microsoft.com/office/drawing/2014/main" id="{4EB47C76-2655-FA4A-84E8-366B3375B5C6}"/>
              </a:ext>
            </a:extLst>
          </p:cNvPr>
          <p:cNvSpPr/>
          <p:nvPr/>
        </p:nvSpPr>
        <p:spPr>
          <a:xfrm>
            <a:off x="985838" y="3598863"/>
            <a:ext cx="3027362" cy="687387"/>
          </a:xfrm>
          <a:custGeom>
            <a:avLst/>
            <a:gdLst>
              <a:gd name="connsiteX0" fmla="*/ 3274059 w 3280409"/>
              <a:gd name="connsiteY0" fmla="*/ 737870 h 744220"/>
              <a:gd name="connsiteX1" fmla="*/ 3274059 w 3280409"/>
              <a:gd name="connsiteY1" fmla="*/ 6350 h 744220"/>
              <a:gd name="connsiteX2" fmla="*/ 6350 w 3280409"/>
              <a:gd name="connsiteY2" fmla="*/ 6350 h 744220"/>
              <a:gd name="connsiteX3" fmla="*/ 6350 w 3280409"/>
              <a:gd name="connsiteY3" fmla="*/ 737870 h 744220"/>
              <a:gd name="connsiteX4" fmla="*/ 3274059 w 3280409"/>
              <a:gd name="connsiteY4" fmla="*/ 737870 h 7442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80409" h="744220">
                <a:moveTo>
                  <a:pt x="3274059" y="737870"/>
                </a:moveTo>
                <a:lnTo>
                  <a:pt x="3274059" y="6350"/>
                </a:lnTo>
                <a:lnTo>
                  <a:pt x="6350" y="6350"/>
                </a:lnTo>
                <a:lnTo>
                  <a:pt x="6350" y="737870"/>
                </a:lnTo>
                <a:lnTo>
                  <a:pt x="3274059" y="73787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9" name="Freeform 3">
            <a:extLst>
              <a:ext uri="{FF2B5EF4-FFF2-40B4-BE49-F238E27FC236}">
                <a16:creationId xmlns:a16="http://schemas.microsoft.com/office/drawing/2014/main" id="{6F326100-3888-7543-A6BA-AF553744244A}"/>
              </a:ext>
            </a:extLst>
          </p:cNvPr>
          <p:cNvSpPr/>
          <p:nvPr/>
        </p:nvSpPr>
        <p:spPr>
          <a:xfrm>
            <a:off x="985838" y="3598863"/>
            <a:ext cx="3027362" cy="11112"/>
          </a:xfrm>
          <a:custGeom>
            <a:avLst/>
            <a:gdLst>
              <a:gd name="connsiteX0" fmla="*/ 3274059 w 3280409"/>
              <a:gd name="connsiteY0" fmla="*/ 6350 h 12700"/>
              <a:gd name="connsiteX1" fmla="*/ 6350 w 3280409"/>
              <a:gd name="connsiteY1" fmla="*/ 6350 h 12700"/>
              <a:gd name="connsiteX2" fmla="*/ 3274059 w 3280409"/>
              <a:gd name="connsiteY2" fmla="*/ 6350 h 12700"/>
            </a:gdLst>
            <a:ahLst/>
            <a:cxnLst>
              <a:cxn ang="0">
                <a:pos x="connsiteX0" y="connsiteY0"/>
              </a:cxn>
              <a:cxn ang="1">
                <a:pos x="connsiteX1" y="connsiteY1"/>
              </a:cxn>
              <a:cxn ang="2">
                <a:pos x="connsiteX2" y="connsiteY2"/>
              </a:cxn>
            </a:cxnLst>
            <a:rect l="l" t="t" r="r" b="b"/>
            <a:pathLst>
              <a:path w="3280409" h="12700">
                <a:moveTo>
                  <a:pt x="3274059" y="6350"/>
                </a:moveTo>
                <a:lnTo>
                  <a:pt x="6350" y="6350"/>
                </a:lnTo>
                <a:lnTo>
                  <a:pt x="327405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0" name="Freeform 3">
            <a:extLst>
              <a:ext uri="{FF2B5EF4-FFF2-40B4-BE49-F238E27FC236}">
                <a16:creationId xmlns:a16="http://schemas.microsoft.com/office/drawing/2014/main" id="{B943D425-D88E-BC4E-AE47-0FFFD09B1B47}"/>
              </a:ext>
            </a:extLst>
          </p:cNvPr>
          <p:cNvSpPr/>
          <p:nvPr/>
        </p:nvSpPr>
        <p:spPr>
          <a:xfrm>
            <a:off x="985838" y="3092450"/>
            <a:ext cx="2054225" cy="517525"/>
          </a:xfrm>
          <a:custGeom>
            <a:avLst/>
            <a:gdLst>
              <a:gd name="connsiteX0" fmla="*/ 6350 w 2226309"/>
              <a:gd name="connsiteY0" fmla="*/ 556260 h 562610"/>
              <a:gd name="connsiteX1" fmla="*/ 2219959 w 2226309"/>
              <a:gd name="connsiteY1" fmla="*/ 556260 h 562610"/>
              <a:gd name="connsiteX2" fmla="*/ 2219959 w 2226309"/>
              <a:gd name="connsiteY2" fmla="*/ 6350 h 562610"/>
              <a:gd name="connsiteX3" fmla="*/ 6350 w 2226309"/>
              <a:gd name="connsiteY3" fmla="*/ 6350 h 562610"/>
              <a:gd name="connsiteX4" fmla="*/ 6350 w 2226309"/>
              <a:gd name="connsiteY4" fmla="*/ 556260 h 5626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26309" h="562610">
                <a:moveTo>
                  <a:pt x="6350" y="556260"/>
                </a:moveTo>
                <a:lnTo>
                  <a:pt x="2219959" y="556260"/>
                </a:lnTo>
                <a:lnTo>
                  <a:pt x="2219959" y="6350"/>
                </a:lnTo>
                <a:lnTo>
                  <a:pt x="6350" y="6350"/>
                </a:lnTo>
                <a:lnTo>
                  <a:pt x="6350" y="55626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1" name="Freeform 3">
            <a:extLst>
              <a:ext uri="{FF2B5EF4-FFF2-40B4-BE49-F238E27FC236}">
                <a16:creationId xmlns:a16="http://schemas.microsoft.com/office/drawing/2014/main" id="{70037F8B-A0E7-CF41-AAA1-21B348D5CD5C}"/>
              </a:ext>
            </a:extLst>
          </p:cNvPr>
          <p:cNvSpPr/>
          <p:nvPr/>
        </p:nvSpPr>
        <p:spPr>
          <a:xfrm>
            <a:off x="985838" y="3092450"/>
            <a:ext cx="12700" cy="1193800"/>
          </a:xfrm>
          <a:custGeom>
            <a:avLst/>
            <a:gdLst>
              <a:gd name="connsiteX0" fmla="*/ 6350 w 12700"/>
              <a:gd name="connsiteY0" fmla="*/ 1287780 h 1294130"/>
              <a:gd name="connsiteX1" fmla="*/ 6350 w 12700"/>
              <a:gd name="connsiteY1" fmla="*/ 6350 h 1294130"/>
              <a:gd name="connsiteX2" fmla="*/ 6350 w 12700"/>
              <a:gd name="connsiteY2" fmla="*/ 1287780 h 1294130"/>
            </a:gdLst>
            <a:ahLst/>
            <a:cxnLst>
              <a:cxn ang="0">
                <a:pos x="connsiteX0" y="connsiteY0"/>
              </a:cxn>
              <a:cxn ang="1">
                <a:pos x="connsiteX1" y="connsiteY1"/>
              </a:cxn>
              <a:cxn ang="2">
                <a:pos x="connsiteX2" y="connsiteY2"/>
              </a:cxn>
            </a:cxnLst>
            <a:rect l="l" t="t" r="r" b="b"/>
            <a:pathLst>
              <a:path w="12700" h="1294130">
                <a:moveTo>
                  <a:pt x="6350" y="1287780"/>
                </a:moveTo>
                <a:lnTo>
                  <a:pt x="6350" y="6350"/>
                </a:lnTo>
                <a:lnTo>
                  <a:pt x="6350" y="128778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2" name="Freeform 3">
            <a:extLst>
              <a:ext uri="{FF2B5EF4-FFF2-40B4-BE49-F238E27FC236}">
                <a16:creationId xmlns:a16="http://schemas.microsoft.com/office/drawing/2014/main" id="{11B733DB-7E7E-0F46-9515-2EA80080AD2C}"/>
              </a:ext>
            </a:extLst>
          </p:cNvPr>
          <p:cNvSpPr/>
          <p:nvPr/>
        </p:nvSpPr>
        <p:spPr>
          <a:xfrm>
            <a:off x="4002088" y="3598863"/>
            <a:ext cx="11112" cy="687387"/>
          </a:xfrm>
          <a:custGeom>
            <a:avLst/>
            <a:gdLst>
              <a:gd name="connsiteX0" fmla="*/ 6350 w 12700"/>
              <a:gd name="connsiteY0" fmla="*/ 737870 h 744220"/>
              <a:gd name="connsiteX1" fmla="*/ 6350 w 12700"/>
              <a:gd name="connsiteY1" fmla="*/ 6350 h 744220"/>
              <a:gd name="connsiteX2" fmla="*/ 6350 w 12700"/>
              <a:gd name="connsiteY2" fmla="*/ 737870 h 744220"/>
            </a:gdLst>
            <a:ahLst/>
            <a:cxnLst>
              <a:cxn ang="0">
                <a:pos x="connsiteX0" y="connsiteY0"/>
              </a:cxn>
              <a:cxn ang="1">
                <a:pos x="connsiteX1" y="connsiteY1"/>
              </a:cxn>
              <a:cxn ang="2">
                <a:pos x="connsiteX2" y="connsiteY2"/>
              </a:cxn>
            </a:cxnLst>
            <a:rect l="l" t="t" r="r" b="b"/>
            <a:pathLst>
              <a:path w="12700" h="744220">
                <a:moveTo>
                  <a:pt x="6350" y="737870"/>
                </a:moveTo>
                <a:lnTo>
                  <a:pt x="6350" y="6350"/>
                </a:lnTo>
                <a:lnTo>
                  <a:pt x="6350" y="73787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3" name="Freeform 3">
            <a:extLst>
              <a:ext uri="{FF2B5EF4-FFF2-40B4-BE49-F238E27FC236}">
                <a16:creationId xmlns:a16="http://schemas.microsoft.com/office/drawing/2014/main" id="{32B8F273-A371-5C44-9D13-548FEE97A4CF}"/>
              </a:ext>
            </a:extLst>
          </p:cNvPr>
          <p:cNvSpPr/>
          <p:nvPr/>
        </p:nvSpPr>
        <p:spPr>
          <a:xfrm>
            <a:off x="4002088" y="5122863"/>
            <a:ext cx="11112" cy="687387"/>
          </a:xfrm>
          <a:custGeom>
            <a:avLst/>
            <a:gdLst>
              <a:gd name="connsiteX0" fmla="*/ 6350 w 12700"/>
              <a:gd name="connsiteY0" fmla="*/ 737870 h 744220"/>
              <a:gd name="connsiteX1" fmla="*/ 6350 w 12700"/>
              <a:gd name="connsiteY1" fmla="*/ 6350 h 744220"/>
              <a:gd name="connsiteX2" fmla="*/ 6350 w 12700"/>
              <a:gd name="connsiteY2" fmla="*/ 737870 h 744220"/>
            </a:gdLst>
            <a:ahLst/>
            <a:cxnLst>
              <a:cxn ang="0">
                <a:pos x="connsiteX0" y="connsiteY0"/>
              </a:cxn>
              <a:cxn ang="1">
                <a:pos x="connsiteX1" y="connsiteY1"/>
              </a:cxn>
              <a:cxn ang="2">
                <a:pos x="connsiteX2" y="connsiteY2"/>
              </a:cxn>
            </a:cxnLst>
            <a:rect l="l" t="t" r="r" b="b"/>
            <a:pathLst>
              <a:path w="12700" h="744220">
                <a:moveTo>
                  <a:pt x="6350" y="737870"/>
                </a:moveTo>
                <a:lnTo>
                  <a:pt x="6350" y="6350"/>
                </a:lnTo>
                <a:lnTo>
                  <a:pt x="6350" y="73787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4" name="Freeform 3">
            <a:extLst>
              <a:ext uri="{FF2B5EF4-FFF2-40B4-BE49-F238E27FC236}">
                <a16:creationId xmlns:a16="http://schemas.microsoft.com/office/drawing/2014/main" id="{EBF87FBA-455C-6040-9791-44EAFA7DC5D2}"/>
              </a:ext>
            </a:extLst>
          </p:cNvPr>
          <p:cNvSpPr/>
          <p:nvPr/>
        </p:nvSpPr>
        <p:spPr>
          <a:xfrm>
            <a:off x="985838" y="5799138"/>
            <a:ext cx="3027362" cy="11112"/>
          </a:xfrm>
          <a:custGeom>
            <a:avLst/>
            <a:gdLst>
              <a:gd name="connsiteX0" fmla="*/ 3274059 w 3280409"/>
              <a:gd name="connsiteY0" fmla="*/ 6350 h 12700"/>
              <a:gd name="connsiteX1" fmla="*/ 6350 w 3280409"/>
              <a:gd name="connsiteY1" fmla="*/ 6350 h 12700"/>
              <a:gd name="connsiteX2" fmla="*/ 3274059 w 3280409"/>
              <a:gd name="connsiteY2" fmla="*/ 6350 h 12700"/>
            </a:gdLst>
            <a:ahLst/>
            <a:cxnLst>
              <a:cxn ang="0">
                <a:pos x="connsiteX0" y="connsiteY0"/>
              </a:cxn>
              <a:cxn ang="1">
                <a:pos x="connsiteX1" y="connsiteY1"/>
              </a:cxn>
              <a:cxn ang="2">
                <a:pos x="connsiteX2" y="connsiteY2"/>
              </a:cxn>
            </a:cxnLst>
            <a:rect l="l" t="t" r="r" b="b"/>
            <a:pathLst>
              <a:path w="3280409" h="12700">
                <a:moveTo>
                  <a:pt x="3274059" y="6350"/>
                </a:moveTo>
                <a:lnTo>
                  <a:pt x="6350" y="6350"/>
                </a:lnTo>
                <a:lnTo>
                  <a:pt x="327405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5" name="Freeform 3">
            <a:extLst>
              <a:ext uri="{FF2B5EF4-FFF2-40B4-BE49-F238E27FC236}">
                <a16:creationId xmlns:a16="http://schemas.microsoft.com/office/drawing/2014/main" id="{56161F1D-C16E-9249-A17A-EEC84EE2E7B2}"/>
              </a:ext>
            </a:extLst>
          </p:cNvPr>
          <p:cNvSpPr/>
          <p:nvPr/>
        </p:nvSpPr>
        <p:spPr>
          <a:xfrm>
            <a:off x="985838" y="5799138"/>
            <a:ext cx="3027362" cy="11112"/>
          </a:xfrm>
          <a:custGeom>
            <a:avLst/>
            <a:gdLst>
              <a:gd name="connsiteX0" fmla="*/ 3274059 w 3280409"/>
              <a:gd name="connsiteY0" fmla="*/ 6350 h 12700"/>
              <a:gd name="connsiteX1" fmla="*/ 6350 w 3280409"/>
              <a:gd name="connsiteY1" fmla="*/ 6350 h 12700"/>
              <a:gd name="connsiteX2" fmla="*/ 3274059 w 3280409"/>
              <a:gd name="connsiteY2" fmla="*/ 6350 h 12700"/>
            </a:gdLst>
            <a:ahLst/>
            <a:cxnLst>
              <a:cxn ang="0">
                <a:pos x="connsiteX0" y="connsiteY0"/>
              </a:cxn>
              <a:cxn ang="1">
                <a:pos x="connsiteX1" y="connsiteY1"/>
              </a:cxn>
              <a:cxn ang="2">
                <a:pos x="connsiteX2" y="connsiteY2"/>
              </a:cxn>
            </a:cxnLst>
            <a:rect l="l" t="t" r="r" b="b"/>
            <a:pathLst>
              <a:path w="3280409" h="12700">
                <a:moveTo>
                  <a:pt x="3274059" y="6350"/>
                </a:moveTo>
                <a:lnTo>
                  <a:pt x="6350" y="6350"/>
                </a:lnTo>
                <a:lnTo>
                  <a:pt x="327405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6" name="Freeform 3">
            <a:extLst>
              <a:ext uri="{FF2B5EF4-FFF2-40B4-BE49-F238E27FC236}">
                <a16:creationId xmlns:a16="http://schemas.microsoft.com/office/drawing/2014/main" id="{A889E813-4B2A-D44D-9056-2BA9F0B36626}"/>
              </a:ext>
            </a:extLst>
          </p:cNvPr>
          <p:cNvSpPr/>
          <p:nvPr/>
        </p:nvSpPr>
        <p:spPr>
          <a:xfrm>
            <a:off x="992188" y="5129213"/>
            <a:ext cx="3016250" cy="674687"/>
          </a:xfrm>
          <a:custGeom>
            <a:avLst/>
            <a:gdLst>
              <a:gd name="connsiteX0" fmla="*/ 0 w 3267709"/>
              <a:gd name="connsiteY0" fmla="*/ 0 h 731520"/>
              <a:gd name="connsiteX1" fmla="*/ 0 w 3267709"/>
              <a:gd name="connsiteY1" fmla="*/ 731520 h 731520"/>
              <a:gd name="connsiteX2" fmla="*/ 3267709 w 3267709"/>
              <a:gd name="connsiteY2" fmla="*/ 731520 h 731520"/>
              <a:gd name="connsiteX3" fmla="*/ 3267709 w 3267709"/>
              <a:gd name="connsiteY3" fmla="*/ 0 h 731520"/>
              <a:gd name="connsiteX4" fmla="*/ 0 w 3267709"/>
              <a:gd name="connsiteY4" fmla="*/ 0 h 7315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67709" h="731520">
                <a:moveTo>
                  <a:pt x="0" y="0"/>
                </a:moveTo>
                <a:lnTo>
                  <a:pt x="0" y="731520"/>
                </a:lnTo>
                <a:lnTo>
                  <a:pt x="3267709" y="731520"/>
                </a:lnTo>
                <a:lnTo>
                  <a:pt x="326770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7" name="Freeform 3">
            <a:extLst>
              <a:ext uri="{FF2B5EF4-FFF2-40B4-BE49-F238E27FC236}">
                <a16:creationId xmlns:a16="http://schemas.microsoft.com/office/drawing/2014/main" id="{46C540F2-5A23-9B4F-BADE-B0E15A5FE290}"/>
              </a:ext>
            </a:extLst>
          </p:cNvPr>
          <p:cNvSpPr/>
          <p:nvPr/>
        </p:nvSpPr>
        <p:spPr>
          <a:xfrm>
            <a:off x="985838" y="5122863"/>
            <a:ext cx="3027362" cy="687387"/>
          </a:xfrm>
          <a:custGeom>
            <a:avLst/>
            <a:gdLst>
              <a:gd name="connsiteX0" fmla="*/ 3274059 w 3280409"/>
              <a:gd name="connsiteY0" fmla="*/ 737870 h 744220"/>
              <a:gd name="connsiteX1" fmla="*/ 3274059 w 3280409"/>
              <a:gd name="connsiteY1" fmla="*/ 6350 h 744220"/>
              <a:gd name="connsiteX2" fmla="*/ 6350 w 3280409"/>
              <a:gd name="connsiteY2" fmla="*/ 6350 h 744220"/>
              <a:gd name="connsiteX3" fmla="*/ 6350 w 3280409"/>
              <a:gd name="connsiteY3" fmla="*/ 737870 h 744220"/>
              <a:gd name="connsiteX4" fmla="*/ 3274059 w 3280409"/>
              <a:gd name="connsiteY4" fmla="*/ 737870 h 7442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80409" h="744220">
                <a:moveTo>
                  <a:pt x="3274059" y="737870"/>
                </a:moveTo>
                <a:lnTo>
                  <a:pt x="3274059" y="6350"/>
                </a:lnTo>
                <a:lnTo>
                  <a:pt x="6350" y="6350"/>
                </a:lnTo>
                <a:lnTo>
                  <a:pt x="6350" y="737870"/>
                </a:lnTo>
                <a:lnTo>
                  <a:pt x="3274059" y="73787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8" name="Freeform 3">
            <a:extLst>
              <a:ext uri="{FF2B5EF4-FFF2-40B4-BE49-F238E27FC236}">
                <a16:creationId xmlns:a16="http://schemas.microsoft.com/office/drawing/2014/main" id="{3E4AA192-A6AA-A34E-AD09-DE746D2DA2C2}"/>
              </a:ext>
            </a:extLst>
          </p:cNvPr>
          <p:cNvSpPr/>
          <p:nvPr/>
        </p:nvSpPr>
        <p:spPr>
          <a:xfrm>
            <a:off x="985838" y="5122863"/>
            <a:ext cx="3027362" cy="11112"/>
          </a:xfrm>
          <a:custGeom>
            <a:avLst/>
            <a:gdLst>
              <a:gd name="connsiteX0" fmla="*/ 3274059 w 3280409"/>
              <a:gd name="connsiteY0" fmla="*/ 6350 h 12700"/>
              <a:gd name="connsiteX1" fmla="*/ 6350 w 3280409"/>
              <a:gd name="connsiteY1" fmla="*/ 6350 h 12700"/>
              <a:gd name="connsiteX2" fmla="*/ 3274059 w 3280409"/>
              <a:gd name="connsiteY2" fmla="*/ 6350 h 12700"/>
            </a:gdLst>
            <a:ahLst/>
            <a:cxnLst>
              <a:cxn ang="0">
                <a:pos x="connsiteX0" y="connsiteY0"/>
              </a:cxn>
              <a:cxn ang="1">
                <a:pos x="connsiteX1" y="connsiteY1"/>
              </a:cxn>
              <a:cxn ang="2">
                <a:pos x="connsiteX2" y="connsiteY2"/>
              </a:cxn>
            </a:cxnLst>
            <a:rect l="l" t="t" r="r" b="b"/>
            <a:pathLst>
              <a:path w="3280409" h="12700">
                <a:moveTo>
                  <a:pt x="3274059" y="6350"/>
                </a:moveTo>
                <a:lnTo>
                  <a:pt x="6350" y="6350"/>
                </a:lnTo>
                <a:lnTo>
                  <a:pt x="327405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19" name="Freeform 3">
            <a:extLst>
              <a:ext uri="{FF2B5EF4-FFF2-40B4-BE49-F238E27FC236}">
                <a16:creationId xmlns:a16="http://schemas.microsoft.com/office/drawing/2014/main" id="{C05A1145-D45F-CC47-8BCE-69097FFAF257}"/>
              </a:ext>
            </a:extLst>
          </p:cNvPr>
          <p:cNvSpPr/>
          <p:nvPr/>
        </p:nvSpPr>
        <p:spPr>
          <a:xfrm>
            <a:off x="985838" y="4614863"/>
            <a:ext cx="1547812" cy="519112"/>
          </a:xfrm>
          <a:custGeom>
            <a:avLst/>
            <a:gdLst>
              <a:gd name="connsiteX0" fmla="*/ 6350 w 1676400"/>
              <a:gd name="connsiteY0" fmla="*/ 557529 h 563879"/>
              <a:gd name="connsiteX1" fmla="*/ 1670050 w 1676400"/>
              <a:gd name="connsiteY1" fmla="*/ 557529 h 563879"/>
              <a:gd name="connsiteX2" fmla="*/ 1670050 w 1676400"/>
              <a:gd name="connsiteY2" fmla="*/ 6350 h 563879"/>
              <a:gd name="connsiteX3" fmla="*/ 6350 w 1676400"/>
              <a:gd name="connsiteY3" fmla="*/ 6350 h 563879"/>
              <a:gd name="connsiteX4" fmla="*/ 6350 w 1676400"/>
              <a:gd name="connsiteY4" fmla="*/ 557529 h 5638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76400" h="563879">
                <a:moveTo>
                  <a:pt x="6350" y="557529"/>
                </a:moveTo>
                <a:lnTo>
                  <a:pt x="1670050" y="557529"/>
                </a:lnTo>
                <a:lnTo>
                  <a:pt x="1670050" y="6350"/>
                </a:lnTo>
                <a:lnTo>
                  <a:pt x="6350" y="6350"/>
                </a:lnTo>
                <a:lnTo>
                  <a:pt x="6350" y="557529"/>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0" name="Freeform 3">
            <a:extLst>
              <a:ext uri="{FF2B5EF4-FFF2-40B4-BE49-F238E27FC236}">
                <a16:creationId xmlns:a16="http://schemas.microsoft.com/office/drawing/2014/main" id="{5B5E0B19-E8C3-7D45-9FD0-B91E453041B3}"/>
              </a:ext>
            </a:extLst>
          </p:cNvPr>
          <p:cNvSpPr/>
          <p:nvPr/>
        </p:nvSpPr>
        <p:spPr>
          <a:xfrm>
            <a:off x="985838" y="4614863"/>
            <a:ext cx="12700" cy="1195387"/>
          </a:xfrm>
          <a:custGeom>
            <a:avLst/>
            <a:gdLst>
              <a:gd name="connsiteX0" fmla="*/ 6350 w 12700"/>
              <a:gd name="connsiteY0" fmla="*/ 1289050 h 1295400"/>
              <a:gd name="connsiteX1" fmla="*/ 6350 w 12700"/>
              <a:gd name="connsiteY1" fmla="*/ 6350 h 1295400"/>
              <a:gd name="connsiteX2" fmla="*/ 6350 w 12700"/>
              <a:gd name="connsiteY2" fmla="*/ 1289050 h 1295400"/>
            </a:gdLst>
            <a:ahLst/>
            <a:cxnLst>
              <a:cxn ang="0">
                <a:pos x="connsiteX0" y="connsiteY0"/>
              </a:cxn>
              <a:cxn ang="1">
                <a:pos x="connsiteX1" y="connsiteY1"/>
              </a:cxn>
              <a:cxn ang="2">
                <a:pos x="connsiteX2" y="connsiteY2"/>
              </a:cxn>
            </a:cxnLst>
            <a:rect l="l" t="t" r="r" b="b"/>
            <a:pathLst>
              <a:path w="12700" h="1295400">
                <a:moveTo>
                  <a:pt x="6350" y="1289050"/>
                </a:moveTo>
                <a:lnTo>
                  <a:pt x="6350" y="6350"/>
                </a:lnTo>
                <a:lnTo>
                  <a:pt x="6350" y="12890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1" name="Freeform 3">
            <a:extLst>
              <a:ext uri="{FF2B5EF4-FFF2-40B4-BE49-F238E27FC236}">
                <a16:creationId xmlns:a16="http://schemas.microsoft.com/office/drawing/2014/main" id="{4C5EC1E5-49C3-1449-B529-D3C1FAF447D3}"/>
              </a:ext>
            </a:extLst>
          </p:cNvPr>
          <p:cNvSpPr/>
          <p:nvPr/>
        </p:nvSpPr>
        <p:spPr>
          <a:xfrm>
            <a:off x="4002088" y="5122863"/>
            <a:ext cx="11112" cy="687387"/>
          </a:xfrm>
          <a:custGeom>
            <a:avLst/>
            <a:gdLst>
              <a:gd name="connsiteX0" fmla="*/ 6350 w 12700"/>
              <a:gd name="connsiteY0" fmla="*/ 737870 h 744220"/>
              <a:gd name="connsiteX1" fmla="*/ 6350 w 12700"/>
              <a:gd name="connsiteY1" fmla="*/ 6350 h 744220"/>
              <a:gd name="connsiteX2" fmla="*/ 6350 w 12700"/>
              <a:gd name="connsiteY2" fmla="*/ 737870 h 744220"/>
            </a:gdLst>
            <a:ahLst/>
            <a:cxnLst>
              <a:cxn ang="0">
                <a:pos x="connsiteX0" y="connsiteY0"/>
              </a:cxn>
              <a:cxn ang="1">
                <a:pos x="connsiteX1" y="connsiteY1"/>
              </a:cxn>
              <a:cxn ang="2">
                <a:pos x="connsiteX2" y="connsiteY2"/>
              </a:cxn>
            </a:cxnLst>
            <a:rect l="l" t="t" r="r" b="b"/>
            <a:pathLst>
              <a:path w="12700" h="744220">
                <a:moveTo>
                  <a:pt x="6350" y="737870"/>
                </a:moveTo>
                <a:lnTo>
                  <a:pt x="6350" y="6350"/>
                </a:lnTo>
                <a:lnTo>
                  <a:pt x="6350" y="73787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2" name="Freeform 3">
            <a:extLst>
              <a:ext uri="{FF2B5EF4-FFF2-40B4-BE49-F238E27FC236}">
                <a16:creationId xmlns:a16="http://schemas.microsoft.com/office/drawing/2014/main" id="{DD30A315-AAF6-484E-A9A3-A7816B066870}"/>
              </a:ext>
            </a:extLst>
          </p:cNvPr>
          <p:cNvSpPr/>
          <p:nvPr/>
        </p:nvSpPr>
        <p:spPr>
          <a:xfrm>
            <a:off x="8074025" y="5122863"/>
            <a:ext cx="12700" cy="687387"/>
          </a:xfrm>
          <a:custGeom>
            <a:avLst/>
            <a:gdLst>
              <a:gd name="connsiteX0" fmla="*/ 6350 w 12700"/>
              <a:gd name="connsiteY0" fmla="*/ 737870 h 744220"/>
              <a:gd name="connsiteX1" fmla="*/ 6350 w 12700"/>
              <a:gd name="connsiteY1" fmla="*/ 6350 h 744220"/>
              <a:gd name="connsiteX2" fmla="*/ 6350 w 12700"/>
              <a:gd name="connsiteY2" fmla="*/ 737870 h 744220"/>
            </a:gdLst>
            <a:ahLst/>
            <a:cxnLst>
              <a:cxn ang="0">
                <a:pos x="connsiteX0" y="connsiteY0"/>
              </a:cxn>
              <a:cxn ang="1">
                <a:pos x="connsiteX1" y="connsiteY1"/>
              </a:cxn>
              <a:cxn ang="2">
                <a:pos x="connsiteX2" y="connsiteY2"/>
              </a:cxn>
            </a:cxnLst>
            <a:rect l="l" t="t" r="r" b="b"/>
            <a:pathLst>
              <a:path w="12700" h="744220">
                <a:moveTo>
                  <a:pt x="6350" y="737870"/>
                </a:moveTo>
                <a:lnTo>
                  <a:pt x="6350" y="6350"/>
                </a:lnTo>
                <a:lnTo>
                  <a:pt x="6350" y="73787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3" name="Freeform 3">
            <a:extLst>
              <a:ext uri="{FF2B5EF4-FFF2-40B4-BE49-F238E27FC236}">
                <a16:creationId xmlns:a16="http://schemas.microsoft.com/office/drawing/2014/main" id="{C3A9A816-16AF-EE4A-BB1E-0D0E9E71E525}"/>
              </a:ext>
            </a:extLst>
          </p:cNvPr>
          <p:cNvSpPr/>
          <p:nvPr/>
        </p:nvSpPr>
        <p:spPr>
          <a:xfrm>
            <a:off x="5059363" y="5799138"/>
            <a:ext cx="3027362" cy="11112"/>
          </a:xfrm>
          <a:custGeom>
            <a:avLst/>
            <a:gdLst>
              <a:gd name="connsiteX0" fmla="*/ 3272789 w 3279140"/>
              <a:gd name="connsiteY0" fmla="*/ 6350 h 12700"/>
              <a:gd name="connsiteX1" fmla="*/ 6350 w 3279140"/>
              <a:gd name="connsiteY1" fmla="*/ 6350 h 12700"/>
              <a:gd name="connsiteX2" fmla="*/ 3272789 w 3279140"/>
              <a:gd name="connsiteY2" fmla="*/ 6350 h 12700"/>
            </a:gdLst>
            <a:ahLst/>
            <a:cxnLst>
              <a:cxn ang="0">
                <a:pos x="connsiteX0" y="connsiteY0"/>
              </a:cxn>
              <a:cxn ang="1">
                <a:pos x="connsiteX1" y="connsiteY1"/>
              </a:cxn>
              <a:cxn ang="2">
                <a:pos x="connsiteX2" y="connsiteY2"/>
              </a:cxn>
            </a:cxnLst>
            <a:rect l="l" t="t" r="r" b="b"/>
            <a:pathLst>
              <a:path w="3279140" h="12700">
                <a:moveTo>
                  <a:pt x="3272789" y="6350"/>
                </a:moveTo>
                <a:lnTo>
                  <a:pt x="6350" y="6350"/>
                </a:lnTo>
                <a:lnTo>
                  <a:pt x="327278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4" name="Freeform 3">
            <a:extLst>
              <a:ext uri="{FF2B5EF4-FFF2-40B4-BE49-F238E27FC236}">
                <a16:creationId xmlns:a16="http://schemas.microsoft.com/office/drawing/2014/main" id="{7CAD5C18-DC57-8046-8694-9BA0D90CF4AB}"/>
              </a:ext>
            </a:extLst>
          </p:cNvPr>
          <p:cNvSpPr/>
          <p:nvPr/>
        </p:nvSpPr>
        <p:spPr>
          <a:xfrm>
            <a:off x="5059363" y="5799138"/>
            <a:ext cx="3027362" cy="11112"/>
          </a:xfrm>
          <a:custGeom>
            <a:avLst/>
            <a:gdLst>
              <a:gd name="connsiteX0" fmla="*/ 3272789 w 3279140"/>
              <a:gd name="connsiteY0" fmla="*/ 6350 h 12700"/>
              <a:gd name="connsiteX1" fmla="*/ 6350 w 3279140"/>
              <a:gd name="connsiteY1" fmla="*/ 6350 h 12700"/>
              <a:gd name="connsiteX2" fmla="*/ 3272789 w 3279140"/>
              <a:gd name="connsiteY2" fmla="*/ 6350 h 12700"/>
            </a:gdLst>
            <a:ahLst/>
            <a:cxnLst>
              <a:cxn ang="0">
                <a:pos x="connsiteX0" y="connsiteY0"/>
              </a:cxn>
              <a:cxn ang="1">
                <a:pos x="connsiteX1" y="connsiteY1"/>
              </a:cxn>
              <a:cxn ang="2">
                <a:pos x="connsiteX2" y="connsiteY2"/>
              </a:cxn>
            </a:cxnLst>
            <a:rect l="l" t="t" r="r" b="b"/>
            <a:pathLst>
              <a:path w="3279140" h="12700">
                <a:moveTo>
                  <a:pt x="3272789" y="6350"/>
                </a:moveTo>
                <a:lnTo>
                  <a:pt x="6350" y="6350"/>
                </a:lnTo>
                <a:lnTo>
                  <a:pt x="327278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5" name="Freeform 3">
            <a:extLst>
              <a:ext uri="{FF2B5EF4-FFF2-40B4-BE49-F238E27FC236}">
                <a16:creationId xmlns:a16="http://schemas.microsoft.com/office/drawing/2014/main" id="{54AC1EB1-60AB-B143-907B-B3AB2E2A2D6C}"/>
              </a:ext>
            </a:extLst>
          </p:cNvPr>
          <p:cNvSpPr/>
          <p:nvPr/>
        </p:nvSpPr>
        <p:spPr>
          <a:xfrm>
            <a:off x="5065713" y="5129213"/>
            <a:ext cx="3014662" cy="674687"/>
          </a:xfrm>
          <a:custGeom>
            <a:avLst/>
            <a:gdLst>
              <a:gd name="connsiteX0" fmla="*/ 0 w 3266440"/>
              <a:gd name="connsiteY0" fmla="*/ 0 h 731520"/>
              <a:gd name="connsiteX1" fmla="*/ 0 w 3266440"/>
              <a:gd name="connsiteY1" fmla="*/ 731520 h 731520"/>
              <a:gd name="connsiteX2" fmla="*/ 3266439 w 3266440"/>
              <a:gd name="connsiteY2" fmla="*/ 731520 h 731520"/>
              <a:gd name="connsiteX3" fmla="*/ 3266439 w 3266440"/>
              <a:gd name="connsiteY3" fmla="*/ 0 h 731520"/>
              <a:gd name="connsiteX4" fmla="*/ 0 w 3266440"/>
              <a:gd name="connsiteY4" fmla="*/ 0 h 7315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66440" h="731520">
                <a:moveTo>
                  <a:pt x="0" y="0"/>
                </a:moveTo>
                <a:lnTo>
                  <a:pt x="0" y="731520"/>
                </a:lnTo>
                <a:lnTo>
                  <a:pt x="3266439" y="731520"/>
                </a:lnTo>
                <a:lnTo>
                  <a:pt x="326643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6" name="Freeform 3">
            <a:extLst>
              <a:ext uri="{FF2B5EF4-FFF2-40B4-BE49-F238E27FC236}">
                <a16:creationId xmlns:a16="http://schemas.microsoft.com/office/drawing/2014/main" id="{D517E097-ED99-8F49-9FD1-1E40590B86D9}"/>
              </a:ext>
            </a:extLst>
          </p:cNvPr>
          <p:cNvSpPr/>
          <p:nvPr/>
        </p:nvSpPr>
        <p:spPr>
          <a:xfrm>
            <a:off x="5059363" y="5122863"/>
            <a:ext cx="3027362" cy="687387"/>
          </a:xfrm>
          <a:custGeom>
            <a:avLst/>
            <a:gdLst>
              <a:gd name="connsiteX0" fmla="*/ 3272789 w 3279140"/>
              <a:gd name="connsiteY0" fmla="*/ 737870 h 744220"/>
              <a:gd name="connsiteX1" fmla="*/ 3272789 w 3279140"/>
              <a:gd name="connsiteY1" fmla="*/ 6350 h 744220"/>
              <a:gd name="connsiteX2" fmla="*/ 6350 w 3279140"/>
              <a:gd name="connsiteY2" fmla="*/ 6350 h 744220"/>
              <a:gd name="connsiteX3" fmla="*/ 6350 w 3279140"/>
              <a:gd name="connsiteY3" fmla="*/ 737870 h 744220"/>
              <a:gd name="connsiteX4" fmla="*/ 3272789 w 3279140"/>
              <a:gd name="connsiteY4" fmla="*/ 737870 h 7442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79140" h="744220">
                <a:moveTo>
                  <a:pt x="3272789" y="737870"/>
                </a:moveTo>
                <a:lnTo>
                  <a:pt x="3272789" y="6350"/>
                </a:lnTo>
                <a:lnTo>
                  <a:pt x="6350" y="6350"/>
                </a:lnTo>
                <a:lnTo>
                  <a:pt x="6350" y="737870"/>
                </a:lnTo>
                <a:lnTo>
                  <a:pt x="3272789" y="73787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7" name="Freeform 3">
            <a:extLst>
              <a:ext uri="{FF2B5EF4-FFF2-40B4-BE49-F238E27FC236}">
                <a16:creationId xmlns:a16="http://schemas.microsoft.com/office/drawing/2014/main" id="{272769E5-E281-3842-AD5B-7F98AD530CD3}"/>
              </a:ext>
            </a:extLst>
          </p:cNvPr>
          <p:cNvSpPr/>
          <p:nvPr/>
        </p:nvSpPr>
        <p:spPr>
          <a:xfrm>
            <a:off x="5059363" y="5122863"/>
            <a:ext cx="3027362" cy="11112"/>
          </a:xfrm>
          <a:custGeom>
            <a:avLst/>
            <a:gdLst>
              <a:gd name="connsiteX0" fmla="*/ 3272789 w 3279140"/>
              <a:gd name="connsiteY0" fmla="*/ 6350 h 12700"/>
              <a:gd name="connsiteX1" fmla="*/ 6350 w 3279140"/>
              <a:gd name="connsiteY1" fmla="*/ 6350 h 12700"/>
              <a:gd name="connsiteX2" fmla="*/ 3272789 w 3279140"/>
              <a:gd name="connsiteY2" fmla="*/ 6350 h 12700"/>
            </a:gdLst>
            <a:ahLst/>
            <a:cxnLst>
              <a:cxn ang="0">
                <a:pos x="connsiteX0" y="connsiteY0"/>
              </a:cxn>
              <a:cxn ang="1">
                <a:pos x="connsiteX1" y="connsiteY1"/>
              </a:cxn>
              <a:cxn ang="2">
                <a:pos x="connsiteX2" y="connsiteY2"/>
              </a:cxn>
            </a:cxnLst>
            <a:rect l="l" t="t" r="r" b="b"/>
            <a:pathLst>
              <a:path w="3279140" h="12700">
                <a:moveTo>
                  <a:pt x="3272789" y="6350"/>
                </a:moveTo>
                <a:lnTo>
                  <a:pt x="6350" y="6350"/>
                </a:lnTo>
                <a:lnTo>
                  <a:pt x="327278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8" name="Freeform 3">
            <a:extLst>
              <a:ext uri="{FF2B5EF4-FFF2-40B4-BE49-F238E27FC236}">
                <a16:creationId xmlns:a16="http://schemas.microsoft.com/office/drawing/2014/main" id="{27EADF6C-90C8-1A47-8358-A0D7F07561C0}"/>
              </a:ext>
            </a:extLst>
          </p:cNvPr>
          <p:cNvSpPr/>
          <p:nvPr/>
        </p:nvSpPr>
        <p:spPr>
          <a:xfrm>
            <a:off x="5059363" y="4813300"/>
            <a:ext cx="1758950" cy="320675"/>
          </a:xfrm>
          <a:custGeom>
            <a:avLst/>
            <a:gdLst>
              <a:gd name="connsiteX0" fmla="*/ 6350 w 1904999"/>
              <a:gd name="connsiteY0" fmla="*/ 341629 h 347979"/>
              <a:gd name="connsiteX1" fmla="*/ 1898649 w 1904999"/>
              <a:gd name="connsiteY1" fmla="*/ 341629 h 347979"/>
              <a:gd name="connsiteX2" fmla="*/ 1898649 w 1904999"/>
              <a:gd name="connsiteY2" fmla="*/ 6350 h 347979"/>
              <a:gd name="connsiteX3" fmla="*/ 6350 w 1904999"/>
              <a:gd name="connsiteY3" fmla="*/ 6350 h 347979"/>
              <a:gd name="connsiteX4" fmla="*/ 6350 w 1904999"/>
              <a:gd name="connsiteY4" fmla="*/ 341629 h 3479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04999" h="347979">
                <a:moveTo>
                  <a:pt x="6350" y="341629"/>
                </a:moveTo>
                <a:lnTo>
                  <a:pt x="1898649" y="341629"/>
                </a:lnTo>
                <a:lnTo>
                  <a:pt x="1898649" y="6350"/>
                </a:lnTo>
                <a:lnTo>
                  <a:pt x="6350" y="6350"/>
                </a:lnTo>
                <a:lnTo>
                  <a:pt x="6350" y="341629"/>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29" name="Freeform 3">
            <a:extLst>
              <a:ext uri="{FF2B5EF4-FFF2-40B4-BE49-F238E27FC236}">
                <a16:creationId xmlns:a16="http://schemas.microsoft.com/office/drawing/2014/main" id="{EF1EE01A-5858-6E44-98B3-BB0B74A0FA00}"/>
              </a:ext>
            </a:extLst>
          </p:cNvPr>
          <p:cNvSpPr/>
          <p:nvPr/>
        </p:nvSpPr>
        <p:spPr>
          <a:xfrm>
            <a:off x="5059363" y="4813300"/>
            <a:ext cx="12700" cy="996950"/>
          </a:xfrm>
          <a:custGeom>
            <a:avLst/>
            <a:gdLst>
              <a:gd name="connsiteX0" fmla="*/ 6350 w 12700"/>
              <a:gd name="connsiteY0" fmla="*/ 1073150 h 1079500"/>
              <a:gd name="connsiteX1" fmla="*/ 6350 w 12700"/>
              <a:gd name="connsiteY1" fmla="*/ 6350 h 1079500"/>
              <a:gd name="connsiteX2" fmla="*/ 6350 w 12700"/>
              <a:gd name="connsiteY2" fmla="*/ 1073150 h 1079500"/>
            </a:gdLst>
            <a:ahLst/>
            <a:cxnLst>
              <a:cxn ang="0">
                <a:pos x="connsiteX0" y="connsiteY0"/>
              </a:cxn>
              <a:cxn ang="1">
                <a:pos x="connsiteX1" y="connsiteY1"/>
              </a:cxn>
              <a:cxn ang="2">
                <a:pos x="connsiteX2" y="connsiteY2"/>
              </a:cxn>
            </a:cxnLst>
            <a:rect l="l" t="t" r="r" b="b"/>
            <a:pathLst>
              <a:path w="12700" h="1079500">
                <a:moveTo>
                  <a:pt x="6350" y="1073150"/>
                </a:moveTo>
                <a:lnTo>
                  <a:pt x="6350" y="6350"/>
                </a:lnTo>
                <a:lnTo>
                  <a:pt x="6350" y="10731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0" name="Freeform 3">
            <a:extLst>
              <a:ext uri="{FF2B5EF4-FFF2-40B4-BE49-F238E27FC236}">
                <a16:creationId xmlns:a16="http://schemas.microsoft.com/office/drawing/2014/main" id="{A1A4BD56-4412-934D-9147-B1B0761CAD23}"/>
              </a:ext>
            </a:extLst>
          </p:cNvPr>
          <p:cNvSpPr/>
          <p:nvPr/>
        </p:nvSpPr>
        <p:spPr>
          <a:xfrm>
            <a:off x="8074025" y="5122863"/>
            <a:ext cx="12700" cy="687387"/>
          </a:xfrm>
          <a:custGeom>
            <a:avLst/>
            <a:gdLst>
              <a:gd name="connsiteX0" fmla="*/ 6350 w 12700"/>
              <a:gd name="connsiteY0" fmla="*/ 737870 h 744220"/>
              <a:gd name="connsiteX1" fmla="*/ 6350 w 12700"/>
              <a:gd name="connsiteY1" fmla="*/ 6350 h 744220"/>
              <a:gd name="connsiteX2" fmla="*/ 6350 w 12700"/>
              <a:gd name="connsiteY2" fmla="*/ 737870 h 744220"/>
            </a:gdLst>
            <a:ahLst/>
            <a:cxnLst>
              <a:cxn ang="0">
                <a:pos x="connsiteX0" y="connsiteY0"/>
              </a:cxn>
              <a:cxn ang="1">
                <a:pos x="connsiteX1" y="connsiteY1"/>
              </a:cxn>
              <a:cxn ang="2">
                <a:pos x="connsiteX2" y="connsiteY2"/>
              </a:cxn>
            </a:cxnLst>
            <a:rect l="l" t="t" r="r" b="b"/>
            <a:pathLst>
              <a:path w="12700" h="744220">
                <a:moveTo>
                  <a:pt x="6350" y="737870"/>
                </a:moveTo>
                <a:lnTo>
                  <a:pt x="6350" y="6350"/>
                </a:lnTo>
                <a:lnTo>
                  <a:pt x="6350" y="73787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1" name="Freeform 3">
            <a:extLst>
              <a:ext uri="{FF2B5EF4-FFF2-40B4-BE49-F238E27FC236}">
                <a16:creationId xmlns:a16="http://schemas.microsoft.com/office/drawing/2014/main" id="{BFD6C8F2-DA79-FC45-BA94-E449737DFE88}"/>
              </a:ext>
            </a:extLst>
          </p:cNvPr>
          <p:cNvSpPr/>
          <p:nvPr/>
        </p:nvSpPr>
        <p:spPr>
          <a:xfrm>
            <a:off x="3995738" y="5456238"/>
            <a:ext cx="57150" cy="20637"/>
          </a:xfrm>
          <a:custGeom>
            <a:avLst/>
            <a:gdLst>
              <a:gd name="connsiteX0" fmla="*/ 12700 w 60960"/>
              <a:gd name="connsiteY0" fmla="*/ 6350 h 22860"/>
              <a:gd name="connsiteX1" fmla="*/ 48260 w 60960"/>
              <a:gd name="connsiteY1" fmla="*/ 6350 h 22860"/>
              <a:gd name="connsiteX2" fmla="*/ 48260 w 60960"/>
              <a:gd name="connsiteY2" fmla="*/ 6350 h 22860"/>
              <a:gd name="connsiteX3" fmla="*/ 54610 w 60960"/>
              <a:gd name="connsiteY3" fmla="*/ 11429 h 22860"/>
              <a:gd name="connsiteX4" fmla="*/ 48260 w 60960"/>
              <a:gd name="connsiteY4" fmla="*/ 16510 h 22860"/>
              <a:gd name="connsiteX5" fmla="*/ 12700 w 60960"/>
              <a:gd name="connsiteY5" fmla="*/ 16510 h 22860"/>
              <a:gd name="connsiteX6" fmla="*/ 12700 w 60960"/>
              <a:gd name="connsiteY6" fmla="*/ 16510 h 22860"/>
              <a:gd name="connsiteX7" fmla="*/ 6350 w 60960"/>
              <a:gd name="connsiteY7" fmla="*/ 11429 h 22860"/>
              <a:gd name="connsiteX8" fmla="*/ 12700 w 60960"/>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60" h="22860">
                <a:moveTo>
                  <a:pt x="12700" y="6350"/>
                </a:moveTo>
                <a:lnTo>
                  <a:pt x="48260" y="6350"/>
                </a:lnTo>
                <a:lnTo>
                  <a:pt x="48260" y="6350"/>
                </a:lnTo>
                <a:cubicBezTo>
                  <a:pt x="52070" y="6350"/>
                  <a:pt x="54610" y="7620"/>
                  <a:pt x="54610" y="11429"/>
                </a:cubicBezTo>
                <a:cubicBezTo>
                  <a:pt x="54610" y="13970"/>
                  <a:pt x="52070" y="16510"/>
                  <a:pt x="48260" y="16510"/>
                </a:cubicBezTo>
                <a:lnTo>
                  <a:pt x="12700" y="16510"/>
                </a:lnTo>
                <a:lnTo>
                  <a:pt x="12700" y="16510"/>
                </a:lnTo>
                <a:cubicBezTo>
                  <a:pt x="8890" y="16510"/>
                  <a:pt x="6350" y="13970"/>
                  <a:pt x="6350" y="11429"/>
                </a:cubicBezTo>
                <a:cubicBezTo>
                  <a:pt x="6350" y="7620"/>
                  <a:pt x="8890"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2" name="Freeform 3">
            <a:extLst>
              <a:ext uri="{FF2B5EF4-FFF2-40B4-BE49-F238E27FC236}">
                <a16:creationId xmlns:a16="http://schemas.microsoft.com/office/drawing/2014/main" id="{1DE9210C-FD33-3B4F-8744-07EF04440D18}"/>
              </a:ext>
            </a:extLst>
          </p:cNvPr>
          <p:cNvSpPr/>
          <p:nvPr/>
        </p:nvSpPr>
        <p:spPr>
          <a:xfrm>
            <a:off x="4064000" y="5456238"/>
            <a:ext cx="55563" cy="20637"/>
          </a:xfrm>
          <a:custGeom>
            <a:avLst/>
            <a:gdLst>
              <a:gd name="connsiteX0" fmla="*/ 12700 w 60959"/>
              <a:gd name="connsiteY0" fmla="*/ 6350 h 22860"/>
              <a:gd name="connsiteX1" fmla="*/ 49529 w 60959"/>
              <a:gd name="connsiteY1" fmla="*/ 6350 h 22860"/>
              <a:gd name="connsiteX2" fmla="*/ 49529 w 60959"/>
              <a:gd name="connsiteY2" fmla="*/ 6350 h 22860"/>
              <a:gd name="connsiteX3" fmla="*/ 54609 w 60959"/>
              <a:gd name="connsiteY3" fmla="*/ 11429 h 22860"/>
              <a:gd name="connsiteX4" fmla="*/ 49529 w 60959"/>
              <a:gd name="connsiteY4" fmla="*/ 16510 h 22860"/>
              <a:gd name="connsiteX5" fmla="*/ 12700 w 60959"/>
              <a:gd name="connsiteY5" fmla="*/ 16510 h 22860"/>
              <a:gd name="connsiteX6" fmla="*/ 12700 w 60959"/>
              <a:gd name="connsiteY6" fmla="*/ 16510 h 22860"/>
              <a:gd name="connsiteX7" fmla="*/ 6350 w 60959"/>
              <a:gd name="connsiteY7" fmla="*/ 11429 h 22860"/>
              <a:gd name="connsiteX8" fmla="*/ 12700 w 60959"/>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59" h="22860">
                <a:moveTo>
                  <a:pt x="12700" y="6350"/>
                </a:moveTo>
                <a:lnTo>
                  <a:pt x="49529" y="6350"/>
                </a:lnTo>
                <a:lnTo>
                  <a:pt x="49529" y="6350"/>
                </a:lnTo>
                <a:cubicBezTo>
                  <a:pt x="52070" y="6350"/>
                  <a:pt x="54609" y="7620"/>
                  <a:pt x="54609" y="11429"/>
                </a:cubicBezTo>
                <a:cubicBezTo>
                  <a:pt x="54609" y="13970"/>
                  <a:pt x="52070" y="16510"/>
                  <a:pt x="49529" y="16510"/>
                </a:cubicBezTo>
                <a:lnTo>
                  <a:pt x="12700" y="16510"/>
                </a:lnTo>
                <a:lnTo>
                  <a:pt x="12700" y="16510"/>
                </a:lnTo>
                <a:cubicBezTo>
                  <a:pt x="10159" y="16510"/>
                  <a:pt x="6350" y="13970"/>
                  <a:pt x="6350" y="11429"/>
                </a:cubicBezTo>
                <a:cubicBezTo>
                  <a:pt x="6350" y="7620"/>
                  <a:pt x="10159"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3" name="Freeform 3">
            <a:extLst>
              <a:ext uri="{FF2B5EF4-FFF2-40B4-BE49-F238E27FC236}">
                <a16:creationId xmlns:a16="http://schemas.microsoft.com/office/drawing/2014/main" id="{9369EDFD-C53E-884B-A087-D06F9E51C029}"/>
              </a:ext>
            </a:extLst>
          </p:cNvPr>
          <p:cNvSpPr/>
          <p:nvPr/>
        </p:nvSpPr>
        <p:spPr>
          <a:xfrm>
            <a:off x="4129088" y="5456238"/>
            <a:ext cx="57150" cy="20637"/>
          </a:xfrm>
          <a:custGeom>
            <a:avLst/>
            <a:gdLst>
              <a:gd name="connsiteX0" fmla="*/ 12700 w 60960"/>
              <a:gd name="connsiteY0" fmla="*/ 6350 h 22860"/>
              <a:gd name="connsiteX1" fmla="*/ 49530 w 60960"/>
              <a:gd name="connsiteY1" fmla="*/ 6350 h 22860"/>
              <a:gd name="connsiteX2" fmla="*/ 49530 w 60960"/>
              <a:gd name="connsiteY2" fmla="*/ 6350 h 22860"/>
              <a:gd name="connsiteX3" fmla="*/ 54610 w 60960"/>
              <a:gd name="connsiteY3" fmla="*/ 11429 h 22860"/>
              <a:gd name="connsiteX4" fmla="*/ 49530 w 60960"/>
              <a:gd name="connsiteY4" fmla="*/ 16510 h 22860"/>
              <a:gd name="connsiteX5" fmla="*/ 12700 w 60960"/>
              <a:gd name="connsiteY5" fmla="*/ 16510 h 22860"/>
              <a:gd name="connsiteX6" fmla="*/ 12700 w 60960"/>
              <a:gd name="connsiteY6" fmla="*/ 16510 h 22860"/>
              <a:gd name="connsiteX7" fmla="*/ 6350 w 60960"/>
              <a:gd name="connsiteY7" fmla="*/ 11429 h 22860"/>
              <a:gd name="connsiteX8" fmla="*/ 12700 w 60960"/>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60" h="22860">
                <a:moveTo>
                  <a:pt x="12700" y="6350"/>
                </a:moveTo>
                <a:lnTo>
                  <a:pt x="49530" y="6350"/>
                </a:lnTo>
                <a:lnTo>
                  <a:pt x="49530" y="6350"/>
                </a:lnTo>
                <a:cubicBezTo>
                  <a:pt x="53340" y="6350"/>
                  <a:pt x="54610" y="7620"/>
                  <a:pt x="54610" y="11429"/>
                </a:cubicBezTo>
                <a:cubicBezTo>
                  <a:pt x="54610" y="13970"/>
                  <a:pt x="53340" y="16510"/>
                  <a:pt x="49530" y="16510"/>
                </a:cubicBezTo>
                <a:lnTo>
                  <a:pt x="12700" y="16510"/>
                </a:lnTo>
                <a:lnTo>
                  <a:pt x="12700" y="16510"/>
                </a:lnTo>
                <a:cubicBezTo>
                  <a:pt x="10160" y="16510"/>
                  <a:pt x="6350" y="13970"/>
                  <a:pt x="6350" y="11429"/>
                </a:cubicBezTo>
                <a:cubicBezTo>
                  <a:pt x="6350" y="7620"/>
                  <a:pt x="10160"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4" name="Freeform 3">
            <a:extLst>
              <a:ext uri="{FF2B5EF4-FFF2-40B4-BE49-F238E27FC236}">
                <a16:creationId xmlns:a16="http://schemas.microsoft.com/office/drawing/2014/main" id="{430D09ED-FB8A-1F46-8124-070BBF822F35}"/>
              </a:ext>
            </a:extLst>
          </p:cNvPr>
          <p:cNvSpPr/>
          <p:nvPr/>
        </p:nvSpPr>
        <p:spPr>
          <a:xfrm>
            <a:off x="4198938" y="5456238"/>
            <a:ext cx="55562" cy="20637"/>
          </a:xfrm>
          <a:custGeom>
            <a:avLst/>
            <a:gdLst>
              <a:gd name="connsiteX0" fmla="*/ 12700 w 60959"/>
              <a:gd name="connsiteY0" fmla="*/ 6350 h 22860"/>
              <a:gd name="connsiteX1" fmla="*/ 48259 w 60959"/>
              <a:gd name="connsiteY1" fmla="*/ 6350 h 22860"/>
              <a:gd name="connsiteX2" fmla="*/ 48259 w 60959"/>
              <a:gd name="connsiteY2" fmla="*/ 6350 h 22860"/>
              <a:gd name="connsiteX3" fmla="*/ 54609 w 60959"/>
              <a:gd name="connsiteY3" fmla="*/ 11429 h 22860"/>
              <a:gd name="connsiteX4" fmla="*/ 48259 w 60959"/>
              <a:gd name="connsiteY4" fmla="*/ 16510 h 22860"/>
              <a:gd name="connsiteX5" fmla="*/ 12700 w 60959"/>
              <a:gd name="connsiteY5" fmla="*/ 16510 h 22860"/>
              <a:gd name="connsiteX6" fmla="*/ 12700 w 60959"/>
              <a:gd name="connsiteY6" fmla="*/ 16510 h 22860"/>
              <a:gd name="connsiteX7" fmla="*/ 6350 w 60959"/>
              <a:gd name="connsiteY7" fmla="*/ 11429 h 22860"/>
              <a:gd name="connsiteX8" fmla="*/ 12700 w 60959"/>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59" h="22860">
                <a:moveTo>
                  <a:pt x="12700" y="6350"/>
                </a:moveTo>
                <a:lnTo>
                  <a:pt x="48259" y="6350"/>
                </a:lnTo>
                <a:lnTo>
                  <a:pt x="48259" y="6350"/>
                </a:lnTo>
                <a:cubicBezTo>
                  <a:pt x="52070" y="6350"/>
                  <a:pt x="54609" y="7620"/>
                  <a:pt x="54609" y="11429"/>
                </a:cubicBezTo>
                <a:cubicBezTo>
                  <a:pt x="54609" y="13970"/>
                  <a:pt x="52070" y="16510"/>
                  <a:pt x="48259" y="16510"/>
                </a:cubicBezTo>
                <a:lnTo>
                  <a:pt x="12700" y="16510"/>
                </a:lnTo>
                <a:lnTo>
                  <a:pt x="12700" y="16510"/>
                </a:lnTo>
                <a:cubicBezTo>
                  <a:pt x="8889" y="16510"/>
                  <a:pt x="6350" y="13970"/>
                  <a:pt x="6350" y="11429"/>
                </a:cubicBezTo>
                <a:cubicBezTo>
                  <a:pt x="6350" y="7620"/>
                  <a:pt x="8889"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5" name="Freeform 3">
            <a:extLst>
              <a:ext uri="{FF2B5EF4-FFF2-40B4-BE49-F238E27FC236}">
                <a16:creationId xmlns:a16="http://schemas.microsoft.com/office/drawing/2014/main" id="{9193A01B-4C7F-4342-A64E-4D558B242BA1}"/>
              </a:ext>
            </a:extLst>
          </p:cNvPr>
          <p:cNvSpPr/>
          <p:nvPr/>
        </p:nvSpPr>
        <p:spPr>
          <a:xfrm>
            <a:off x="4264025" y="5456238"/>
            <a:ext cx="57150" cy="20637"/>
          </a:xfrm>
          <a:custGeom>
            <a:avLst/>
            <a:gdLst>
              <a:gd name="connsiteX0" fmla="*/ 12700 w 60960"/>
              <a:gd name="connsiteY0" fmla="*/ 6350 h 22860"/>
              <a:gd name="connsiteX1" fmla="*/ 48260 w 60960"/>
              <a:gd name="connsiteY1" fmla="*/ 6350 h 22860"/>
              <a:gd name="connsiteX2" fmla="*/ 48260 w 60960"/>
              <a:gd name="connsiteY2" fmla="*/ 6350 h 22860"/>
              <a:gd name="connsiteX3" fmla="*/ 54610 w 60960"/>
              <a:gd name="connsiteY3" fmla="*/ 11429 h 22860"/>
              <a:gd name="connsiteX4" fmla="*/ 48260 w 60960"/>
              <a:gd name="connsiteY4" fmla="*/ 16510 h 22860"/>
              <a:gd name="connsiteX5" fmla="*/ 12700 w 60960"/>
              <a:gd name="connsiteY5" fmla="*/ 16510 h 22860"/>
              <a:gd name="connsiteX6" fmla="*/ 12700 w 60960"/>
              <a:gd name="connsiteY6" fmla="*/ 16510 h 22860"/>
              <a:gd name="connsiteX7" fmla="*/ 6350 w 60960"/>
              <a:gd name="connsiteY7" fmla="*/ 11429 h 22860"/>
              <a:gd name="connsiteX8" fmla="*/ 12700 w 60960"/>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60" h="22860">
                <a:moveTo>
                  <a:pt x="12700" y="6350"/>
                </a:moveTo>
                <a:lnTo>
                  <a:pt x="48260" y="6350"/>
                </a:lnTo>
                <a:lnTo>
                  <a:pt x="48260" y="6350"/>
                </a:lnTo>
                <a:cubicBezTo>
                  <a:pt x="52070" y="6350"/>
                  <a:pt x="54610" y="7620"/>
                  <a:pt x="54610" y="11429"/>
                </a:cubicBezTo>
                <a:cubicBezTo>
                  <a:pt x="54610" y="13970"/>
                  <a:pt x="52070" y="16510"/>
                  <a:pt x="48260" y="16510"/>
                </a:cubicBezTo>
                <a:lnTo>
                  <a:pt x="12700" y="16510"/>
                </a:lnTo>
                <a:lnTo>
                  <a:pt x="12700" y="16510"/>
                </a:lnTo>
                <a:cubicBezTo>
                  <a:pt x="8890" y="16510"/>
                  <a:pt x="6350" y="13970"/>
                  <a:pt x="6350" y="11429"/>
                </a:cubicBezTo>
                <a:cubicBezTo>
                  <a:pt x="6350" y="7620"/>
                  <a:pt x="8890"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6" name="Freeform 3">
            <a:extLst>
              <a:ext uri="{FF2B5EF4-FFF2-40B4-BE49-F238E27FC236}">
                <a16:creationId xmlns:a16="http://schemas.microsoft.com/office/drawing/2014/main" id="{51712656-9B0B-BD4C-8E6D-59C496757E0A}"/>
              </a:ext>
            </a:extLst>
          </p:cNvPr>
          <p:cNvSpPr/>
          <p:nvPr/>
        </p:nvSpPr>
        <p:spPr>
          <a:xfrm>
            <a:off x="4332288" y="5456238"/>
            <a:ext cx="55562" cy="20637"/>
          </a:xfrm>
          <a:custGeom>
            <a:avLst/>
            <a:gdLst>
              <a:gd name="connsiteX0" fmla="*/ 12700 w 60959"/>
              <a:gd name="connsiteY0" fmla="*/ 6350 h 22860"/>
              <a:gd name="connsiteX1" fmla="*/ 48259 w 60959"/>
              <a:gd name="connsiteY1" fmla="*/ 6350 h 22860"/>
              <a:gd name="connsiteX2" fmla="*/ 48259 w 60959"/>
              <a:gd name="connsiteY2" fmla="*/ 6350 h 22860"/>
              <a:gd name="connsiteX3" fmla="*/ 54609 w 60959"/>
              <a:gd name="connsiteY3" fmla="*/ 11429 h 22860"/>
              <a:gd name="connsiteX4" fmla="*/ 48259 w 60959"/>
              <a:gd name="connsiteY4" fmla="*/ 16510 h 22860"/>
              <a:gd name="connsiteX5" fmla="*/ 12700 w 60959"/>
              <a:gd name="connsiteY5" fmla="*/ 16510 h 22860"/>
              <a:gd name="connsiteX6" fmla="*/ 12700 w 60959"/>
              <a:gd name="connsiteY6" fmla="*/ 16510 h 22860"/>
              <a:gd name="connsiteX7" fmla="*/ 6350 w 60959"/>
              <a:gd name="connsiteY7" fmla="*/ 11429 h 22860"/>
              <a:gd name="connsiteX8" fmla="*/ 12700 w 60959"/>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59" h="22860">
                <a:moveTo>
                  <a:pt x="12700" y="6350"/>
                </a:moveTo>
                <a:lnTo>
                  <a:pt x="48259" y="6350"/>
                </a:lnTo>
                <a:lnTo>
                  <a:pt x="48259" y="6350"/>
                </a:lnTo>
                <a:cubicBezTo>
                  <a:pt x="53340" y="6350"/>
                  <a:pt x="54609" y="7620"/>
                  <a:pt x="54609" y="11429"/>
                </a:cubicBezTo>
                <a:cubicBezTo>
                  <a:pt x="54609" y="13970"/>
                  <a:pt x="53340" y="16510"/>
                  <a:pt x="48259" y="16510"/>
                </a:cubicBezTo>
                <a:lnTo>
                  <a:pt x="12700" y="16510"/>
                </a:lnTo>
                <a:lnTo>
                  <a:pt x="12700" y="16510"/>
                </a:lnTo>
                <a:cubicBezTo>
                  <a:pt x="10159" y="16510"/>
                  <a:pt x="6350" y="13970"/>
                  <a:pt x="6350" y="11429"/>
                </a:cubicBezTo>
                <a:cubicBezTo>
                  <a:pt x="6350" y="7620"/>
                  <a:pt x="10159"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7" name="Freeform 3">
            <a:extLst>
              <a:ext uri="{FF2B5EF4-FFF2-40B4-BE49-F238E27FC236}">
                <a16:creationId xmlns:a16="http://schemas.microsoft.com/office/drawing/2014/main" id="{6DBCC777-9D4F-8B4D-8DB9-C2CF8E69AE43}"/>
              </a:ext>
            </a:extLst>
          </p:cNvPr>
          <p:cNvSpPr/>
          <p:nvPr/>
        </p:nvSpPr>
        <p:spPr>
          <a:xfrm>
            <a:off x="4398963" y="5456238"/>
            <a:ext cx="57150" cy="20637"/>
          </a:xfrm>
          <a:custGeom>
            <a:avLst/>
            <a:gdLst>
              <a:gd name="connsiteX0" fmla="*/ 11430 w 60960"/>
              <a:gd name="connsiteY0" fmla="*/ 6350 h 22860"/>
              <a:gd name="connsiteX1" fmla="*/ 48260 w 60960"/>
              <a:gd name="connsiteY1" fmla="*/ 6350 h 22860"/>
              <a:gd name="connsiteX2" fmla="*/ 48260 w 60960"/>
              <a:gd name="connsiteY2" fmla="*/ 6350 h 22860"/>
              <a:gd name="connsiteX3" fmla="*/ 54610 w 60960"/>
              <a:gd name="connsiteY3" fmla="*/ 11429 h 22860"/>
              <a:gd name="connsiteX4" fmla="*/ 48260 w 60960"/>
              <a:gd name="connsiteY4" fmla="*/ 16510 h 22860"/>
              <a:gd name="connsiteX5" fmla="*/ 11430 w 60960"/>
              <a:gd name="connsiteY5" fmla="*/ 16510 h 22860"/>
              <a:gd name="connsiteX6" fmla="*/ 11430 w 60960"/>
              <a:gd name="connsiteY6" fmla="*/ 16510 h 22860"/>
              <a:gd name="connsiteX7" fmla="*/ 6350 w 60960"/>
              <a:gd name="connsiteY7" fmla="*/ 11429 h 22860"/>
              <a:gd name="connsiteX8" fmla="*/ 11430 w 60960"/>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60" h="22860">
                <a:moveTo>
                  <a:pt x="11430" y="6350"/>
                </a:moveTo>
                <a:lnTo>
                  <a:pt x="48260" y="6350"/>
                </a:lnTo>
                <a:lnTo>
                  <a:pt x="48260" y="6350"/>
                </a:lnTo>
                <a:cubicBezTo>
                  <a:pt x="52070" y="6350"/>
                  <a:pt x="54610" y="7620"/>
                  <a:pt x="54610" y="11429"/>
                </a:cubicBezTo>
                <a:cubicBezTo>
                  <a:pt x="54610" y="13970"/>
                  <a:pt x="52070" y="16510"/>
                  <a:pt x="48260" y="16510"/>
                </a:cubicBezTo>
                <a:lnTo>
                  <a:pt x="11430" y="16510"/>
                </a:lnTo>
                <a:lnTo>
                  <a:pt x="11430" y="16510"/>
                </a:lnTo>
                <a:cubicBezTo>
                  <a:pt x="8890" y="16510"/>
                  <a:pt x="6350" y="13970"/>
                  <a:pt x="6350" y="11429"/>
                </a:cubicBezTo>
                <a:cubicBezTo>
                  <a:pt x="6350" y="7620"/>
                  <a:pt x="8890" y="6350"/>
                  <a:pt x="1143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8" name="Freeform 3">
            <a:extLst>
              <a:ext uri="{FF2B5EF4-FFF2-40B4-BE49-F238E27FC236}">
                <a16:creationId xmlns:a16="http://schemas.microsoft.com/office/drawing/2014/main" id="{F531E6BB-E1A6-074D-BE21-6CB51EA62050}"/>
              </a:ext>
            </a:extLst>
          </p:cNvPr>
          <p:cNvSpPr/>
          <p:nvPr/>
        </p:nvSpPr>
        <p:spPr>
          <a:xfrm>
            <a:off x="4467225" y="5456238"/>
            <a:ext cx="55563" cy="20637"/>
          </a:xfrm>
          <a:custGeom>
            <a:avLst/>
            <a:gdLst>
              <a:gd name="connsiteX0" fmla="*/ 12700 w 60959"/>
              <a:gd name="connsiteY0" fmla="*/ 6350 h 22860"/>
              <a:gd name="connsiteX1" fmla="*/ 48259 w 60959"/>
              <a:gd name="connsiteY1" fmla="*/ 6350 h 22860"/>
              <a:gd name="connsiteX2" fmla="*/ 48259 w 60959"/>
              <a:gd name="connsiteY2" fmla="*/ 6350 h 22860"/>
              <a:gd name="connsiteX3" fmla="*/ 54609 w 60959"/>
              <a:gd name="connsiteY3" fmla="*/ 11429 h 22860"/>
              <a:gd name="connsiteX4" fmla="*/ 48259 w 60959"/>
              <a:gd name="connsiteY4" fmla="*/ 16510 h 22860"/>
              <a:gd name="connsiteX5" fmla="*/ 12700 w 60959"/>
              <a:gd name="connsiteY5" fmla="*/ 16510 h 22860"/>
              <a:gd name="connsiteX6" fmla="*/ 12700 w 60959"/>
              <a:gd name="connsiteY6" fmla="*/ 16510 h 22860"/>
              <a:gd name="connsiteX7" fmla="*/ 6350 w 60959"/>
              <a:gd name="connsiteY7" fmla="*/ 11429 h 22860"/>
              <a:gd name="connsiteX8" fmla="*/ 12700 w 60959"/>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59" h="22860">
                <a:moveTo>
                  <a:pt x="12700" y="6350"/>
                </a:moveTo>
                <a:lnTo>
                  <a:pt x="48259" y="6350"/>
                </a:lnTo>
                <a:lnTo>
                  <a:pt x="48259" y="6350"/>
                </a:lnTo>
                <a:cubicBezTo>
                  <a:pt x="52070" y="6350"/>
                  <a:pt x="54609" y="7620"/>
                  <a:pt x="54609" y="11429"/>
                </a:cubicBezTo>
                <a:cubicBezTo>
                  <a:pt x="54609" y="13970"/>
                  <a:pt x="52070" y="16510"/>
                  <a:pt x="48259" y="16510"/>
                </a:cubicBezTo>
                <a:lnTo>
                  <a:pt x="12700" y="16510"/>
                </a:lnTo>
                <a:lnTo>
                  <a:pt x="12700" y="16510"/>
                </a:lnTo>
                <a:cubicBezTo>
                  <a:pt x="8890" y="16510"/>
                  <a:pt x="6350" y="13970"/>
                  <a:pt x="6350" y="11429"/>
                </a:cubicBezTo>
                <a:cubicBezTo>
                  <a:pt x="6350" y="7620"/>
                  <a:pt x="8890"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39" name="Freeform 3">
            <a:extLst>
              <a:ext uri="{FF2B5EF4-FFF2-40B4-BE49-F238E27FC236}">
                <a16:creationId xmlns:a16="http://schemas.microsoft.com/office/drawing/2014/main" id="{490C44EE-F8F1-FF48-9D45-F3D403E6FB12}"/>
              </a:ext>
            </a:extLst>
          </p:cNvPr>
          <p:cNvSpPr/>
          <p:nvPr/>
        </p:nvSpPr>
        <p:spPr>
          <a:xfrm>
            <a:off x="4533900" y="5456238"/>
            <a:ext cx="55563" cy="20637"/>
          </a:xfrm>
          <a:custGeom>
            <a:avLst/>
            <a:gdLst>
              <a:gd name="connsiteX0" fmla="*/ 12700 w 60959"/>
              <a:gd name="connsiteY0" fmla="*/ 6350 h 22860"/>
              <a:gd name="connsiteX1" fmla="*/ 49529 w 60959"/>
              <a:gd name="connsiteY1" fmla="*/ 6350 h 22860"/>
              <a:gd name="connsiteX2" fmla="*/ 49529 w 60959"/>
              <a:gd name="connsiteY2" fmla="*/ 6350 h 22860"/>
              <a:gd name="connsiteX3" fmla="*/ 54609 w 60959"/>
              <a:gd name="connsiteY3" fmla="*/ 11429 h 22860"/>
              <a:gd name="connsiteX4" fmla="*/ 49529 w 60959"/>
              <a:gd name="connsiteY4" fmla="*/ 16510 h 22860"/>
              <a:gd name="connsiteX5" fmla="*/ 12700 w 60959"/>
              <a:gd name="connsiteY5" fmla="*/ 16510 h 22860"/>
              <a:gd name="connsiteX6" fmla="*/ 12700 w 60959"/>
              <a:gd name="connsiteY6" fmla="*/ 16510 h 22860"/>
              <a:gd name="connsiteX7" fmla="*/ 6350 w 60959"/>
              <a:gd name="connsiteY7" fmla="*/ 11429 h 22860"/>
              <a:gd name="connsiteX8" fmla="*/ 12700 w 60959"/>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59" h="22860">
                <a:moveTo>
                  <a:pt x="12700" y="6350"/>
                </a:moveTo>
                <a:lnTo>
                  <a:pt x="49529" y="6350"/>
                </a:lnTo>
                <a:lnTo>
                  <a:pt x="49529" y="6350"/>
                </a:lnTo>
                <a:cubicBezTo>
                  <a:pt x="52069" y="6350"/>
                  <a:pt x="54609" y="7620"/>
                  <a:pt x="54609" y="11429"/>
                </a:cubicBezTo>
                <a:cubicBezTo>
                  <a:pt x="54609" y="13970"/>
                  <a:pt x="52069" y="16510"/>
                  <a:pt x="49529" y="16510"/>
                </a:cubicBezTo>
                <a:lnTo>
                  <a:pt x="12700" y="16510"/>
                </a:lnTo>
                <a:lnTo>
                  <a:pt x="12700" y="16510"/>
                </a:lnTo>
                <a:cubicBezTo>
                  <a:pt x="10159" y="16510"/>
                  <a:pt x="6350" y="13970"/>
                  <a:pt x="6350" y="11429"/>
                </a:cubicBezTo>
                <a:cubicBezTo>
                  <a:pt x="6350" y="7620"/>
                  <a:pt x="10159"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0" name="Freeform 3">
            <a:extLst>
              <a:ext uri="{FF2B5EF4-FFF2-40B4-BE49-F238E27FC236}">
                <a16:creationId xmlns:a16="http://schemas.microsoft.com/office/drawing/2014/main" id="{45F0256A-5985-AD40-8861-8879E1AF816A}"/>
              </a:ext>
            </a:extLst>
          </p:cNvPr>
          <p:cNvSpPr/>
          <p:nvPr/>
        </p:nvSpPr>
        <p:spPr>
          <a:xfrm>
            <a:off x="4600575" y="5456238"/>
            <a:ext cx="57150" cy="20637"/>
          </a:xfrm>
          <a:custGeom>
            <a:avLst/>
            <a:gdLst>
              <a:gd name="connsiteX0" fmla="*/ 12700 w 60959"/>
              <a:gd name="connsiteY0" fmla="*/ 6350 h 22860"/>
              <a:gd name="connsiteX1" fmla="*/ 49529 w 60959"/>
              <a:gd name="connsiteY1" fmla="*/ 6350 h 22860"/>
              <a:gd name="connsiteX2" fmla="*/ 49529 w 60959"/>
              <a:gd name="connsiteY2" fmla="*/ 6350 h 22860"/>
              <a:gd name="connsiteX3" fmla="*/ 54610 w 60959"/>
              <a:gd name="connsiteY3" fmla="*/ 11429 h 22860"/>
              <a:gd name="connsiteX4" fmla="*/ 49529 w 60959"/>
              <a:gd name="connsiteY4" fmla="*/ 16510 h 22860"/>
              <a:gd name="connsiteX5" fmla="*/ 12700 w 60959"/>
              <a:gd name="connsiteY5" fmla="*/ 16510 h 22860"/>
              <a:gd name="connsiteX6" fmla="*/ 12700 w 60959"/>
              <a:gd name="connsiteY6" fmla="*/ 16510 h 22860"/>
              <a:gd name="connsiteX7" fmla="*/ 6350 w 60959"/>
              <a:gd name="connsiteY7" fmla="*/ 11429 h 22860"/>
              <a:gd name="connsiteX8" fmla="*/ 12700 w 60959"/>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59" h="22860">
                <a:moveTo>
                  <a:pt x="12700" y="6350"/>
                </a:moveTo>
                <a:lnTo>
                  <a:pt x="49529" y="6350"/>
                </a:lnTo>
                <a:lnTo>
                  <a:pt x="49529" y="6350"/>
                </a:lnTo>
                <a:cubicBezTo>
                  <a:pt x="53340" y="6350"/>
                  <a:pt x="54610" y="7620"/>
                  <a:pt x="54610" y="11429"/>
                </a:cubicBezTo>
                <a:cubicBezTo>
                  <a:pt x="54610" y="13970"/>
                  <a:pt x="53340" y="16510"/>
                  <a:pt x="49529" y="16510"/>
                </a:cubicBezTo>
                <a:lnTo>
                  <a:pt x="12700" y="16510"/>
                </a:lnTo>
                <a:lnTo>
                  <a:pt x="12700" y="16510"/>
                </a:lnTo>
                <a:cubicBezTo>
                  <a:pt x="10160" y="16510"/>
                  <a:pt x="6350" y="13970"/>
                  <a:pt x="6350" y="11429"/>
                </a:cubicBezTo>
                <a:cubicBezTo>
                  <a:pt x="6350" y="7620"/>
                  <a:pt x="10160"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1" name="Freeform 3">
            <a:extLst>
              <a:ext uri="{FF2B5EF4-FFF2-40B4-BE49-F238E27FC236}">
                <a16:creationId xmlns:a16="http://schemas.microsoft.com/office/drawing/2014/main" id="{D952C33F-AE77-8F4A-924B-28BCF91BC1E0}"/>
              </a:ext>
            </a:extLst>
          </p:cNvPr>
          <p:cNvSpPr/>
          <p:nvPr/>
        </p:nvSpPr>
        <p:spPr>
          <a:xfrm>
            <a:off x="4668838" y="5456238"/>
            <a:ext cx="55562" cy="20637"/>
          </a:xfrm>
          <a:custGeom>
            <a:avLst/>
            <a:gdLst>
              <a:gd name="connsiteX0" fmla="*/ 12700 w 60959"/>
              <a:gd name="connsiteY0" fmla="*/ 6350 h 22860"/>
              <a:gd name="connsiteX1" fmla="*/ 48259 w 60959"/>
              <a:gd name="connsiteY1" fmla="*/ 6350 h 22860"/>
              <a:gd name="connsiteX2" fmla="*/ 48259 w 60959"/>
              <a:gd name="connsiteY2" fmla="*/ 6350 h 22860"/>
              <a:gd name="connsiteX3" fmla="*/ 54609 w 60959"/>
              <a:gd name="connsiteY3" fmla="*/ 11429 h 22860"/>
              <a:gd name="connsiteX4" fmla="*/ 48259 w 60959"/>
              <a:gd name="connsiteY4" fmla="*/ 16510 h 22860"/>
              <a:gd name="connsiteX5" fmla="*/ 12700 w 60959"/>
              <a:gd name="connsiteY5" fmla="*/ 16510 h 22860"/>
              <a:gd name="connsiteX6" fmla="*/ 12700 w 60959"/>
              <a:gd name="connsiteY6" fmla="*/ 16510 h 22860"/>
              <a:gd name="connsiteX7" fmla="*/ 6350 w 60959"/>
              <a:gd name="connsiteY7" fmla="*/ 11429 h 22860"/>
              <a:gd name="connsiteX8" fmla="*/ 12700 w 60959"/>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59" h="22860">
                <a:moveTo>
                  <a:pt x="12700" y="6350"/>
                </a:moveTo>
                <a:lnTo>
                  <a:pt x="48259" y="6350"/>
                </a:lnTo>
                <a:lnTo>
                  <a:pt x="48259" y="6350"/>
                </a:lnTo>
                <a:cubicBezTo>
                  <a:pt x="52069" y="6350"/>
                  <a:pt x="54609" y="7620"/>
                  <a:pt x="54609" y="11429"/>
                </a:cubicBezTo>
                <a:cubicBezTo>
                  <a:pt x="54609" y="13970"/>
                  <a:pt x="52069" y="16510"/>
                  <a:pt x="48259" y="16510"/>
                </a:cubicBezTo>
                <a:lnTo>
                  <a:pt x="12700" y="16510"/>
                </a:lnTo>
                <a:lnTo>
                  <a:pt x="12700" y="16510"/>
                </a:lnTo>
                <a:cubicBezTo>
                  <a:pt x="8889" y="16510"/>
                  <a:pt x="6350" y="13970"/>
                  <a:pt x="6350" y="11429"/>
                </a:cubicBezTo>
                <a:cubicBezTo>
                  <a:pt x="6350" y="7620"/>
                  <a:pt x="8889"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2" name="Freeform 3">
            <a:extLst>
              <a:ext uri="{FF2B5EF4-FFF2-40B4-BE49-F238E27FC236}">
                <a16:creationId xmlns:a16="http://schemas.microsoft.com/office/drawing/2014/main" id="{D960F755-FD0A-F04B-9851-CF249CDA73A8}"/>
              </a:ext>
            </a:extLst>
          </p:cNvPr>
          <p:cNvSpPr/>
          <p:nvPr/>
        </p:nvSpPr>
        <p:spPr>
          <a:xfrm>
            <a:off x="4733925" y="5456238"/>
            <a:ext cx="57150" cy="20637"/>
          </a:xfrm>
          <a:custGeom>
            <a:avLst/>
            <a:gdLst>
              <a:gd name="connsiteX0" fmla="*/ 12700 w 60960"/>
              <a:gd name="connsiteY0" fmla="*/ 6350 h 22860"/>
              <a:gd name="connsiteX1" fmla="*/ 48260 w 60960"/>
              <a:gd name="connsiteY1" fmla="*/ 6350 h 22860"/>
              <a:gd name="connsiteX2" fmla="*/ 48260 w 60960"/>
              <a:gd name="connsiteY2" fmla="*/ 6350 h 22860"/>
              <a:gd name="connsiteX3" fmla="*/ 54610 w 60960"/>
              <a:gd name="connsiteY3" fmla="*/ 11429 h 22860"/>
              <a:gd name="connsiteX4" fmla="*/ 48260 w 60960"/>
              <a:gd name="connsiteY4" fmla="*/ 16510 h 22860"/>
              <a:gd name="connsiteX5" fmla="*/ 12700 w 60960"/>
              <a:gd name="connsiteY5" fmla="*/ 16510 h 22860"/>
              <a:gd name="connsiteX6" fmla="*/ 12700 w 60960"/>
              <a:gd name="connsiteY6" fmla="*/ 16510 h 22860"/>
              <a:gd name="connsiteX7" fmla="*/ 6350 w 60960"/>
              <a:gd name="connsiteY7" fmla="*/ 11429 h 22860"/>
              <a:gd name="connsiteX8" fmla="*/ 12700 w 60960"/>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60" h="22860">
                <a:moveTo>
                  <a:pt x="12700" y="6350"/>
                </a:moveTo>
                <a:lnTo>
                  <a:pt x="48260" y="6350"/>
                </a:lnTo>
                <a:lnTo>
                  <a:pt x="48260" y="6350"/>
                </a:lnTo>
                <a:cubicBezTo>
                  <a:pt x="52070" y="6350"/>
                  <a:pt x="54610" y="7620"/>
                  <a:pt x="54610" y="11429"/>
                </a:cubicBezTo>
                <a:cubicBezTo>
                  <a:pt x="54610" y="13970"/>
                  <a:pt x="52070" y="16510"/>
                  <a:pt x="48260" y="16510"/>
                </a:cubicBezTo>
                <a:lnTo>
                  <a:pt x="12700" y="16510"/>
                </a:lnTo>
                <a:lnTo>
                  <a:pt x="12700" y="16510"/>
                </a:lnTo>
                <a:cubicBezTo>
                  <a:pt x="8890" y="16510"/>
                  <a:pt x="6350" y="13970"/>
                  <a:pt x="6350" y="11429"/>
                </a:cubicBezTo>
                <a:cubicBezTo>
                  <a:pt x="6350" y="7620"/>
                  <a:pt x="8890"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3" name="Freeform 3">
            <a:extLst>
              <a:ext uri="{FF2B5EF4-FFF2-40B4-BE49-F238E27FC236}">
                <a16:creationId xmlns:a16="http://schemas.microsoft.com/office/drawing/2014/main" id="{2E3E0208-9CF7-AA4E-9B0C-162AC5039597}"/>
              </a:ext>
            </a:extLst>
          </p:cNvPr>
          <p:cNvSpPr/>
          <p:nvPr/>
        </p:nvSpPr>
        <p:spPr>
          <a:xfrm>
            <a:off x="4802188" y="5456238"/>
            <a:ext cx="55562" cy="20637"/>
          </a:xfrm>
          <a:custGeom>
            <a:avLst/>
            <a:gdLst>
              <a:gd name="connsiteX0" fmla="*/ 12700 w 60959"/>
              <a:gd name="connsiteY0" fmla="*/ 6350 h 22860"/>
              <a:gd name="connsiteX1" fmla="*/ 48259 w 60959"/>
              <a:gd name="connsiteY1" fmla="*/ 6350 h 22860"/>
              <a:gd name="connsiteX2" fmla="*/ 48259 w 60959"/>
              <a:gd name="connsiteY2" fmla="*/ 6350 h 22860"/>
              <a:gd name="connsiteX3" fmla="*/ 54609 w 60959"/>
              <a:gd name="connsiteY3" fmla="*/ 11429 h 22860"/>
              <a:gd name="connsiteX4" fmla="*/ 48259 w 60959"/>
              <a:gd name="connsiteY4" fmla="*/ 16510 h 22860"/>
              <a:gd name="connsiteX5" fmla="*/ 12700 w 60959"/>
              <a:gd name="connsiteY5" fmla="*/ 16510 h 22860"/>
              <a:gd name="connsiteX6" fmla="*/ 12700 w 60959"/>
              <a:gd name="connsiteY6" fmla="*/ 16510 h 22860"/>
              <a:gd name="connsiteX7" fmla="*/ 6350 w 60959"/>
              <a:gd name="connsiteY7" fmla="*/ 11429 h 22860"/>
              <a:gd name="connsiteX8" fmla="*/ 12700 w 60959"/>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59" h="22860">
                <a:moveTo>
                  <a:pt x="12700" y="6350"/>
                </a:moveTo>
                <a:lnTo>
                  <a:pt x="48259" y="6350"/>
                </a:lnTo>
                <a:lnTo>
                  <a:pt x="48259" y="6350"/>
                </a:lnTo>
                <a:cubicBezTo>
                  <a:pt x="53339" y="6350"/>
                  <a:pt x="54609" y="7620"/>
                  <a:pt x="54609" y="11429"/>
                </a:cubicBezTo>
                <a:cubicBezTo>
                  <a:pt x="54609" y="13970"/>
                  <a:pt x="53339" y="16510"/>
                  <a:pt x="48259" y="16510"/>
                </a:cubicBezTo>
                <a:lnTo>
                  <a:pt x="12700" y="16510"/>
                </a:lnTo>
                <a:lnTo>
                  <a:pt x="12700" y="16510"/>
                </a:lnTo>
                <a:cubicBezTo>
                  <a:pt x="10159" y="16510"/>
                  <a:pt x="6350" y="13970"/>
                  <a:pt x="6350" y="11429"/>
                </a:cubicBezTo>
                <a:cubicBezTo>
                  <a:pt x="6350" y="7620"/>
                  <a:pt x="10159"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4" name="Freeform 3">
            <a:extLst>
              <a:ext uri="{FF2B5EF4-FFF2-40B4-BE49-F238E27FC236}">
                <a16:creationId xmlns:a16="http://schemas.microsoft.com/office/drawing/2014/main" id="{E51F0DC8-F9AB-8042-BC83-3F29800A743B}"/>
              </a:ext>
            </a:extLst>
          </p:cNvPr>
          <p:cNvSpPr/>
          <p:nvPr/>
        </p:nvSpPr>
        <p:spPr>
          <a:xfrm>
            <a:off x="4868863" y="5456238"/>
            <a:ext cx="57150" cy="20637"/>
          </a:xfrm>
          <a:custGeom>
            <a:avLst/>
            <a:gdLst>
              <a:gd name="connsiteX0" fmla="*/ 11429 w 60960"/>
              <a:gd name="connsiteY0" fmla="*/ 6350 h 22860"/>
              <a:gd name="connsiteX1" fmla="*/ 48260 w 60960"/>
              <a:gd name="connsiteY1" fmla="*/ 6350 h 22860"/>
              <a:gd name="connsiteX2" fmla="*/ 48260 w 60960"/>
              <a:gd name="connsiteY2" fmla="*/ 6350 h 22860"/>
              <a:gd name="connsiteX3" fmla="*/ 54610 w 60960"/>
              <a:gd name="connsiteY3" fmla="*/ 11429 h 22860"/>
              <a:gd name="connsiteX4" fmla="*/ 48260 w 60960"/>
              <a:gd name="connsiteY4" fmla="*/ 16510 h 22860"/>
              <a:gd name="connsiteX5" fmla="*/ 11429 w 60960"/>
              <a:gd name="connsiteY5" fmla="*/ 16510 h 22860"/>
              <a:gd name="connsiteX6" fmla="*/ 11429 w 60960"/>
              <a:gd name="connsiteY6" fmla="*/ 16510 h 22860"/>
              <a:gd name="connsiteX7" fmla="*/ 6350 w 60960"/>
              <a:gd name="connsiteY7" fmla="*/ 11429 h 22860"/>
              <a:gd name="connsiteX8" fmla="*/ 11429 w 60960"/>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60" h="22860">
                <a:moveTo>
                  <a:pt x="11429" y="6350"/>
                </a:moveTo>
                <a:lnTo>
                  <a:pt x="48260" y="6350"/>
                </a:lnTo>
                <a:lnTo>
                  <a:pt x="48260" y="6350"/>
                </a:lnTo>
                <a:cubicBezTo>
                  <a:pt x="52070" y="6350"/>
                  <a:pt x="54610" y="7620"/>
                  <a:pt x="54610" y="11429"/>
                </a:cubicBezTo>
                <a:cubicBezTo>
                  <a:pt x="54610" y="13970"/>
                  <a:pt x="52070" y="16510"/>
                  <a:pt x="48260" y="16510"/>
                </a:cubicBezTo>
                <a:lnTo>
                  <a:pt x="11429" y="16510"/>
                </a:lnTo>
                <a:lnTo>
                  <a:pt x="11429" y="16510"/>
                </a:lnTo>
                <a:cubicBezTo>
                  <a:pt x="8890" y="16510"/>
                  <a:pt x="6350" y="13970"/>
                  <a:pt x="6350" y="11429"/>
                </a:cubicBezTo>
                <a:cubicBezTo>
                  <a:pt x="6350" y="7620"/>
                  <a:pt x="8890" y="6350"/>
                  <a:pt x="11429"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5" name="Freeform 3">
            <a:extLst>
              <a:ext uri="{FF2B5EF4-FFF2-40B4-BE49-F238E27FC236}">
                <a16:creationId xmlns:a16="http://schemas.microsoft.com/office/drawing/2014/main" id="{67CCF340-BDF9-9647-970C-549851A8110B}"/>
              </a:ext>
            </a:extLst>
          </p:cNvPr>
          <p:cNvSpPr/>
          <p:nvPr/>
        </p:nvSpPr>
        <p:spPr>
          <a:xfrm>
            <a:off x="4937125" y="5456238"/>
            <a:ext cx="55563" cy="20637"/>
          </a:xfrm>
          <a:custGeom>
            <a:avLst/>
            <a:gdLst>
              <a:gd name="connsiteX0" fmla="*/ 12700 w 60959"/>
              <a:gd name="connsiteY0" fmla="*/ 6350 h 22860"/>
              <a:gd name="connsiteX1" fmla="*/ 48259 w 60959"/>
              <a:gd name="connsiteY1" fmla="*/ 6350 h 22860"/>
              <a:gd name="connsiteX2" fmla="*/ 48259 w 60959"/>
              <a:gd name="connsiteY2" fmla="*/ 6350 h 22860"/>
              <a:gd name="connsiteX3" fmla="*/ 54609 w 60959"/>
              <a:gd name="connsiteY3" fmla="*/ 11429 h 22860"/>
              <a:gd name="connsiteX4" fmla="*/ 48259 w 60959"/>
              <a:gd name="connsiteY4" fmla="*/ 16510 h 22860"/>
              <a:gd name="connsiteX5" fmla="*/ 12700 w 60959"/>
              <a:gd name="connsiteY5" fmla="*/ 16510 h 22860"/>
              <a:gd name="connsiteX6" fmla="*/ 12700 w 60959"/>
              <a:gd name="connsiteY6" fmla="*/ 16510 h 22860"/>
              <a:gd name="connsiteX7" fmla="*/ 6350 w 60959"/>
              <a:gd name="connsiteY7" fmla="*/ 11429 h 22860"/>
              <a:gd name="connsiteX8" fmla="*/ 12700 w 60959"/>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59" h="22860">
                <a:moveTo>
                  <a:pt x="12700" y="6350"/>
                </a:moveTo>
                <a:lnTo>
                  <a:pt x="48259" y="6350"/>
                </a:lnTo>
                <a:lnTo>
                  <a:pt x="48259" y="6350"/>
                </a:lnTo>
                <a:cubicBezTo>
                  <a:pt x="52070" y="6350"/>
                  <a:pt x="54609" y="7620"/>
                  <a:pt x="54609" y="11429"/>
                </a:cubicBezTo>
                <a:cubicBezTo>
                  <a:pt x="54609" y="13970"/>
                  <a:pt x="52070" y="16510"/>
                  <a:pt x="48259" y="16510"/>
                </a:cubicBezTo>
                <a:lnTo>
                  <a:pt x="12700" y="16510"/>
                </a:lnTo>
                <a:lnTo>
                  <a:pt x="12700" y="16510"/>
                </a:lnTo>
                <a:cubicBezTo>
                  <a:pt x="8889" y="16510"/>
                  <a:pt x="6350" y="13970"/>
                  <a:pt x="6350" y="11429"/>
                </a:cubicBezTo>
                <a:cubicBezTo>
                  <a:pt x="6350" y="7620"/>
                  <a:pt x="8889"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6" name="Freeform 3">
            <a:extLst>
              <a:ext uri="{FF2B5EF4-FFF2-40B4-BE49-F238E27FC236}">
                <a16:creationId xmlns:a16="http://schemas.microsoft.com/office/drawing/2014/main" id="{AE6FE2EE-476E-DF49-A4D4-9EF2B0394F3C}"/>
              </a:ext>
            </a:extLst>
          </p:cNvPr>
          <p:cNvSpPr/>
          <p:nvPr/>
        </p:nvSpPr>
        <p:spPr>
          <a:xfrm>
            <a:off x="5002213" y="5456238"/>
            <a:ext cx="57150" cy="20637"/>
          </a:xfrm>
          <a:custGeom>
            <a:avLst/>
            <a:gdLst>
              <a:gd name="connsiteX0" fmla="*/ 12700 w 60960"/>
              <a:gd name="connsiteY0" fmla="*/ 6350 h 22860"/>
              <a:gd name="connsiteX1" fmla="*/ 49530 w 60960"/>
              <a:gd name="connsiteY1" fmla="*/ 6350 h 22860"/>
              <a:gd name="connsiteX2" fmla="*/ 49530 w 60960"/>
              <a:gd name="connsiteY2" fmla="*/ 6350 h 22860"/>
              <a:gd name="connsiteX3" fmla="*/ 54610 w 60960"/>
              <a:gd name="connsiteY3" fmla="*/ 11429 h 22860"/>
              <a:gd name="connsiteX4" fmla="*/ 49530 w 60960"/>
              <a:gd name="connsiteY4" fmla="*/ 16510 h 22860"/>
              <a:gd name="connsiteX5" fmla="*/ 12700 w 60960"/>
              <a:gd name="connsiteY5" fmla="*/ 16510 h 22860"/>
              <a:gd name="connsiteX6" fmla="*/ 12700 w 60960"/>
              <a:gd name="connsiteY6" fmla="*/ 16510 h 22860"/>
              <a:gd name="connsiteX7" fmla="*/ 6350 w 60960"/>
              <a:gd name="connsiteY7" fmla="*/ 11429 h 22860"/>
              <a:gd name="connsiteX8" fmla="*/ 12700 w 60960"/>
              <a:gd name="connsiteY8" fmla="*/ 6350 h 22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0960" h="22860">
                <a:moveTo>
                  <a:pt x="12700" y="6350"/>
                </a:moveTo>
                <a:lnTo>
                  <a:pt x="49530" y="6350"/>
                </a:lnTo>
                <a:lnTo>
                  <a:pt x="49530" y="6350"/>
                </a:lnTo>
                <a:cubicBezTo>
                  <a:pt x="52070" y="6350"/>
                  <a:pt x="54610" y="7620"/>
                  <a:pt x="54610" y="11429"/>
                </a:cubicBezTo>
                <a:cubicBezTo>
                  <a:pt x="54610" y="13970"/>
                  <a:pt x="52070" y="16510"/>
                  <a:pt x="49530" y="16510"/>
                </a:cubicBezTo>
                <a:lnTo>
                  <a:pt x="12700" y="16510"/>
                </a:lnTo>
                <a:lnTo>
                  <a:pt x="12700" y="16510"/>
                </a:lnTo>
                <a:cubicBezTo>
                  <a:pt x="10160" y="16510"/>
                  <a:pt x="6350" y="13970"/>
                  <a:pt x="6350" y="11429"/>
                </a:cubicBezTo>
                <a:cubicBezTo>
                  <a:pt x="6350" y="7620"/>
                  <a:pt x="10160" y="6350"/>
                  <a:pt x="12700" y="63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7" name="Freeform 3">
            <a:extLst>
              <a:ext uri="{FF2B5EF4-FFF2-40B4-BE49-F238E27FC236}">
                <a16:creationId xmlns:a16="http://schemas.microsoft.com/office/drawing/2014/main" id="{86527A63-6598-0442-A27D-28A552085E2A}"/>
              </a:ext>
            </a:extLst>
          </p:cNvPr>
          <p:cNvSpPr/>
          <p:nvPr/>
        </p:nvSpPr>
        <p:spPr>
          <a:xfrm>
            <a:off x="4935538" y="5421313"/>
            <a:ext cx="136525" cy="88900"/>
          </a:xfrm>
          <a:custGeom>
            <a:avLst/>
            <a:gdLst>
              <a:gd name="connsiteX0" fmla="*/ 6350 w 147320"/>
              <a:gd name="connsiteY0" fmla="*/ 88900 h 95250"/>
              <a:gd name="connsiteX1" fmla="*/ 140970 w 147320"/>
              <a:gd name="connsiteY1" fmla="*/ 48259 h 95250"/>
              <a:gd name="connsiteX2" fmla="*/ 6350 w 147320"/>
              <a:gd name="connsiteY2" fmla="*/ 6350 h 95250"/>
            </a:gdLst>
            <a:ahLst/>
            <a:cxnLst>
              <a:cxn ang="0">
                <a:pos x="connsiteX0" y="connsiteY0"/>
              </a:cxn>
              <a:cxn ang="1">
                <a:pos x="connsiteX1" y="connsiteY1"/>
              </a:cxn>
              <a:cxn ang="2">
                <a:pos x="connsiteX2" y="connsiteY2"/>
              </a:cxn>
            </a:cxnLst>
            <a:rect l="l" t="t" r="r" b="b"/>
            <a:pathLst>
              <a:path w="147320" h="95250">
                <a:moveTo>
                  <a:pt x="6350" y="88900"/>
                </a:moveTo>
                <a:lnTo>
                  <a:pt x="140970" y="48259"/>
                </a:lnTo>
                <a:lnTo>
                  <a:pt x="6350"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8" name="Freeform 3">
            <a:extLst>
              <a:ext uri="{FF2B5EF4-FFF2-40B4-BE49-F238E27FC236}">
                <a16:creationId xmlns:a16="http://schemas.microsoft.com/office/drawing/2014/main" id="{A3E22B5B-78CE-AB47-9164-48A0B5D3D2C4}"/>
              </a:ext>
            </a:extLst>
          </p:cNvPr>
          <p:cNvSpPr/>
          <p:nvPr/>
        </p:nvSpPr>
        <p:spPr>
          <a:xfrm>
            <a:off x="3233738" y="5086350"/>
            <a:ext cx="23812" cy="52388"/>
          </a:xfrm>
          <a:custGeom>
            <a:avLst/>
            <a:gdLst>
              <a:gd name="connsiteX0" fmla="*/ 6350 w 25400"/>
              <a:gd name="connsiteY0" fmla="*/ 45720 h 57150"/>
              <a:gd name="connsiteX1" fmla="*/ 6350 w 25400"/>
              <a:gd name="connsiteY1" fmla="*/ 11429 h 57150"/>
              <a:gd name="connsiteX2" fmla="*/ 6350 w 25400"/>
              <a:gd name="connsiteY2" fmla="*/ 11429 h 57150"/>
              <a:gd name="connsiteX3" fmla="*/ 12700 w 25400"/>
              <a:gd name="connsiteY3" fmla="*/ 6350 h 57150"/>
              <a:gd name="connsiteX4" fmla="*/ 19050 w 25400"/>
              <a:gd name="connsiteY4" fmla="*/ 11429 h 57150"/>
              <a:gd name="connsiteX5" fmla="*/ 19050 w 25400"/>
              <a:gd name="connsiteY5" fmla="*/ 45720 h 57150"/>
              <a:gd name="connsiteX6" fmla="*/ 19050 w 25400"/>
              <a:gd name="connsiteY6" fmla="*/ 45720 h 57150"/>
              <a:gd name="connsiteX7" fmla="*/ 12700 w 25400"/>
              <a:gd name="connsiteY7" fmla="*/ 50800 h 57150"/>
              <a:gd name="connsiteX8" fmla="*/ 6350 w 25400"/>
              <a:gd name="connsiteY8" fmla="*/ 45720 h 57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400" h="57150">
                <a:moveTo>
                  <a:pt x="6350" y="45720"/>
                </a:moveTo>
                <a:lnTo>
                  <a:pt x="6350" y="11429"/>
                </a:lnTo>
                <a:lnTo>
                  <a:pt x="6350" y="11429"/>
                </a:lnTo>
                <a:cubicBezTo>
                  <a:pt x="6350" y="7620"/>
                  <a:pt x="10160" y="6350"/>
                  <a:pt x="12700" y="6350"/>
                </a:cubicBezTo>
                <a:cubicBezTo>
                  <a:pt x="16510" y="6350"/>
                  <a:pt x="19050" y="7620"/>
                  <a:pt x="19050" y="11429"/>
                </a:cubicBezTo>
                <a:lnTo>
                  <a:pt x="19050" y="45720"/>
                </a:lnTo>
                <a:lnTo>
                  <a:pt x="19050" y="45720"/>
                </a:lnTo>
                <a:cubicBezTo>
                  <a:pt x="19050" y="48260"/>
                  <a:pt x="16510" y="50800"/>
                  <a:pt x="12700" y="50800"/>
                </a:cubicBezTo>
                <a:cubicBezTo>
                  <a:pt x="8890" y="50800"/>
                  <a:pt x="6350" y="48260"/>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49" name="Freeform 3">
            <a:extLst>
              <a:ext uri="{FF2B5EF4-FFF2-40B4-BE49-F238E27FC236}">
                <a16:creationId xmlns:a16="http://schemas.microsoft.com/office/drawing/2014/main" id="{E7D40478-D29F-B041-9FCD-85B4884530EA}"/>
              </a:ext>
            </a:extLst>
          </p:cNvPr>
          <p:cNvSpPr/>
          <p:nvPr/>
        </p:nvSpPr>
        <p:spPr>
          <a:xfrm>
            <a:off x="3233738" y="5024438"/>
            <a:ext cx="25400" cy="52387"/>
          </a:xfrm>
          <a:custGeom>
            <a:avLst/>
            <a:gdLst>
              <a:gd name="connsiteX0" fmla="*/ 6350 w 26670"/>
              <a:gd name="connsiteY0" fmla="*/ 45720 h 57150"/>
              <a:gd name="connsiteX1" fmla="*/ 7620 w 26670"/>
              <a:gd name="connsiteY1" fmla="*/ 11429 h 57150"/>
              <a:gd name="connsiteX2" fmla="*/ 7620 w 26670"/>
              <a:gd name="connsiteY2" fmla="*/ 11429 h 57150"/>
              <a:gd name="connsiteX3" fmla="*/ 13970 w 26670"/>
              <a:gd name="connsiteY3" fmla="*/ 6350 h 57150"/>
              <a:gd name="connsiteX4" fmla="*/ 20320 w 26670"/>
              <a:gd name="connsiteY4" fmla="*/ 11429 h 57150"/>
              <a:gd name="connsiteX5" fmla="*/ 19050 w 26670"/>
              <a:gd name="connsiteY5" fmla="*/ 45720 h 57150"/>
              <a:gd name="connsiteX6" fmla="*/ 19050 w 26670"/>
              <a:gd name="connsiteY6" fmla="*/ 45720 h 57150"/>
              <a:gd name="connsiteX7" fmla="*/ 12700 w 26670"/>
              <a:gd name="connsiteY7" fmla="*/ 50800 h 57150"/>
              <a:gd name="connsiteX8" fmla="*/ 6350 w 26670"/>
              <a:gd name="connsiteY8" fmla="*/ 45720 h 57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6670" h="57150">
                <a:moveTo>
                  <a:pt x="6350" y="45720"/>
                </a:moveTo>
                <a:lnTo>
                  <a:pt x="7620" y="11429"/>
                </a:lnTo>
                <a:lnTo>
                  <a:pt x="7620" y="11429"/>
                </a:lnTo>
                <a:cubicBezTo>
                  <a:pt x="7620" y="7620"/>
                  <a:pt x="11429" y="6350"/>
                  <a:pt x="13970" y="6350"/>
                </a:cubicBezTo>
                <a:cubicBezTo>
                  <a:pt x="16510" y="6350"/>
                  <a:pt x="20320" y="7620"/>
                  <a:pt x="20320" y="11429"/>
                </a:cubicBezTo>
                <a:lnTo>
                  <a:pt x="19050" y="45720"/>
                </a:lnTo>
                <a:lnTo>
                  <a:pt x="19050" y="45720"/>
                </a:lnTo>
                <a:cubicBezTo>
                  <a:pt x="19050" y="48259"/>
                  <a:pt x="16510" y="50800"/>
                  <a:pt x="12700" y="50800"/>
                </a:cubicBezTo>
                <a:cubicBezTo>
                  <a:pt x="10160" y="50800"/>
                  <a:pt x="6350" y="48259"/>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0" name="Freeform 3">
            <a:extLst>
              <a:ext uri="{FF2B5EF4-FFF2-40B4-BE49-F238E27FC236}">
                <a16:creationId xmlns:a16="http://schemas.microsoft.com/office/drawing/2014/main" id="{18D1D0BD-82EF-204B-83CF-F0FB5C423550}"/>
              </a:ext>
            </a:extLst>
          </p:cNvPr>
          <p:cNvSpPr/>
          <p:nvPr/>
        </p:nvSpPr>
        <p:spPr>
          <a:xfrm>
            <a:off x="3235325" y="4962525"/>
            <a:ext cx="23813" cy="52388"/>
          </a:xfrm>
          <a:custGeom>
            <a:avLst/>
            <a:gdLst>
              <a:gd name="connsiteX0" fmla="*/ 6350 w 25400"/>
              <a:gd name="connsiteY0" fmla="*/ 45720 h 57150"/>
              <a:gd name="connsiteX1" fmla="*/ 7620 w 25400"/>
              <a:gd name="connsiteY1" fmla="*/ 11430 h 57150"/>
              <a:gd name="connsiteX2" fmla="*/ 7620 w 25400"/>
              <a:gd name="connsiteY2" fmla="*/ 11430 h 57150"/>
              <a:gd name="connsiteX3" fmla="*/ 13970 w 25400"/>
              <a:gd name="connsiteY3" fmla="*/ 6350 h 57150"/>
              <a:gd name="connsiteX4" fmla="*/ 19050 w 25400"/>
              <a:gd name="connsiteY4" fmla="*/ 11430 h 57150"/>
              <a:gd name="connsiteX5" fmla="*/ 19050 w 25400"/>
              <a:gd name="connsiteY5" fmla="*/ 45720 h 57150"/>
              <a:gd name="connsiteX6" fmla="*/ 19050 w 25400"/>
              <a:gd name="connsiteY6" fmla="*/ 45720 h 57150"/>
              <a:gd name="connsiteX7" fmla="*/ 12700 w 25400"/>
              <a:gd name="connsiteY7" fmla="*/ 50800 h 57150"/>
              <a:gd name="connsiteX8" fmla="*/ 6350 w 25400"/>
              <a:gd name="connsiteY8" fmla="*/ 45720 h 57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400" h="57150">
                <a:moveTo>
                  <a:pt x="6350" y="45720"/>
                </a:moveTo>
                <a:lnTo>
                  <a:pt x="7620" y="11430"/>
                </a:lnTo>
                <a:lnTo>
                  <a:pt x="7620" y="11430"/>
                </a:lnTo>
                <a:cubicBezTo>
                  <a:pt x="7620" y="8890"/>
                  <a:pt x="10159" y="6350"/>
                  <a:pt x="13970" y="6350"/>
                </a:cubicBezTo>
                <a:cubicBezTo>
                  <a:pt x="16509" y="6350"/>
                  <a:pt x="19050" y="8890"/>
                  <a:pt x="19050" y="11430"/>
                </a:cubicBezTo>
                <a:lnTo>
                  <a:pt x="19050" y="45720"/>
                </a:lnTo>
                <a:lnTo>
                  <a:pt x="19050" y="45720"/>
                </a:lnTo>
                <a:cubicBezTo>
                  <a:pt x="19050" y="48260"/>
                  <a:pt x="16509" y="50800"/>
                  <a:pt x="12700" y="50800"/>
                </a:cubicBezTo>
                <a:cubicBezTo>
                  <a:pt x="10159" y="50800"/>
                  <a:pt x="6350" y="48260"/>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1" name="Freeform 3">
            <a:extLst>
              <a:ext uri="{FF2B5EF4-FFF2-40B4-BE49-F238E27FC236}">
                <a16:creationId xmlns:a16="http://schemas.microsoft.com/office/drawing/2014/main" id="{CBE954A8-6E5D-7D45-8616-F20E17FC0BE1}"/>
              </a:ext>
            </a:extLst>
          </p:cNvPr>
          <p:cNvSpPr/>
          <p:nvPr/>
        </p:nvSpPr>
        <p:spPr>
          <a:xfrm>
            <a:off x="3236913" y="4900613"/>
            <a:ext cx="22225" cy="52387"/>
          </a:xfrm>
          <a:custGeom>
            <a:avLst/>
            <a:gdLst>
              <a:gd name="connsiteX0" fmla="*/ 6350 w 24129"/>
              <a:gd name="connsiteY0" fmla="*/ 45720 h 57150"/>
              <a:gd name="connsiteX1" fmla="*/ 6350 w 24129"/>
              <a:gd name="connsiteY1" fmla="*/ 11429 h 57150"/>
              <a:gd name="connsiteX2" fmla="*/ 6350 w 24129"/>
              <a:gd name="connsiteY2" fmla="*/ 11429 h 57150"/>
              <a:gd name="connsiteX3" fmla="*/ 12700 w 24129"/>
              <a:gd name="connsiteY3" fmla="*/ 6350 h 57150"/>
              <a:gd name="connsiteX4" fmla="*/ 17779 w 24129"/>
              <a:gd name="connsiteY4" fmla="*/ 11429 h 57150"/>
              <a:gd name="connsiteX5" fmla="*/ 17779 w 24129"/>
              <a:gd name="connsiteY5" fmla="*/ 45720 h 57150"/>
              <a:gd name="connsiteX6" fmla="*/ 17779 w 24129"/>
              <a:gd name="connsiteY6" fmla="*/ 45720 h 57150"/>
              <a:gd name="connsiteX7" fmla="*/ 12700 w 24129"/>
              <a:gd name="connsiteY7" fmla="*/ 50800 h 57150"/>
              <a:gd name="connsiteX8" fmla="*/ 6350 w 24129"/>
              <a:gd name="connsiteY8" fmla="*/ 45720 h 57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4129" h="57150">
                <a:moveTo>
                  <a:pt x="6350" y="45720"/>
                </a:moveTo>
                <a:lnTo>
                  <a:pt x="6350" y="11429"/>
                </a:lnTo>
                <a:lnTo>
                  <a:pt x="6350" y="11429"/>
                </a:lnTo>
                <a:cubicBezTo>
                  <a:pt x="6350" y="8890"/>
                  <a:pt x="8889" y="6350"/>
                  <a:pt x="12700" y="6350"/>
                </a:cubicBezTo>
                <a:cubicBezTo>
                  <a:pt x="16509" y="6350"/>
                  <a:pt x="17779" y="8890"/>
                  <a:pt x="17779" y="11429"/>
                </a:cubicBezTo>
                <a:lnTo>
                  <a:pt x="17779" y="45720"/>
                </a:lnTo>
                <a:lnTo>
                  <a:pt x="17779" y="45720"/>
                </a:lnTo>
                <a:cubicBezTo>
                  <a:pt x="17779" y="48259"/>
                  <a:pt x="15239" y="50800"/>
                  <a:pt x="12700" y="50800"/>
                </a:cubicBezTo>
                <a:cubicBezTo>
                  <a:pt x="8889" y="50800"/>
                  <a:pt x="6350" y="48259"/>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2" name="Freeform 3">
            <a:extLst>
              <a:ext uri="{FF2B5EF4-FFF2-40B4-BE49-F238E27FC236}">
                <a16:creationId xmlns:a16="http://schemas.microsoft.com/office/drawing/2014/main" id="{1C1DC138-FB13-A54F-9B47-2FA82AF9C5AD}"/>
              </a:ext>
            </a:extLst>
          </p:cNvPr>
          <p:cNvSpPr/>
          <p:nvPr/>
        </p:nvSpPr>
        <p:spPr>
          <a:xfrm>
            <a:off x="3236913" y="4838700"/>
            <a:ext cx="23812" cy="52388"/>
          </a:xfrm>
          <a:custGeom>
            <a:avLst/>
            <a:gdLst>
              <a:gd name="connsiteX0" fmla="*/ 6350 w 25400"/>
              <a:gd name="connsiteY0" fmla="*/ 45719 h 57149"/>
              <a:gd name="connsiteX1" fmla="*/ 6350 w 25400"/>
              <a:gd name="connsiteY1" fmla="*/ 12700 h 57149"/>
              <a:gd name="connsiteX2" fmla="*/ 6350 w 25400"/>
              <a:gd name="connsiteY2" fmla="*/ 12700 h 57149"/>
              <a:gd name="connsiteX3" fmla="*/ 12700 w 25400"/>
              <a:gd name="connsiteY3" fmla="*/ 6350 h 57149"/>
              <a:gd name="connsiteX4" fmla="*/ 19050 w 25400"/>
              <a:gd name="connsiteY4" fmla="*/ 12700 h 57149"/>
              <a:gd name="connsiteX5" fmla="*/ 19050 w 25400"/>
              <a:gd name="connsiteY5" fmla="*/ 45719 h 57149"/>
              <a:gd name="connsiteX6" fmla="*/ 19050 w 25400"/>
              <a:gd name="connsiteY6" fmla="*/ 45719 h 57149"/>
              <a:gd name="connsiteX7" fmla="*/ 12700 w 25400"/>
              <a:gd name="connsiteY7" fmla="*/ 50800 h 57149"/>
              <a:gd name="connsiteX8" fmla="*/ 6350 w 25400"/>
              <a:gd name="connsiteY8" fmla="*/ 45719 h 5714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400" h="57149">
                <a:moveTo>
                  <a:pt x="6350" y="45719"/>
                </a:moveTo>
                <a:lnTo>
                  <a:pt x="6350" y="12700"/>
                </a:lnTo>
                <a:lnTo>
                  <a:pt x="6350" y="12700"/>
                </a:lnTo>
                <a:cubicBezTo>
                  <a:pt x="6350" y="8889"/>
                  <a:pt x="10159" y="6350"/>
                  <a:pt x="12700" y="6350"/>
                </a:cubicBezTo>
                <a:cubicBezTo>
                  <a:pt x="16509" y="6350"/>
                  <a:pt x="19050" y="8889"/>
                  <a:pt x="19050" y="12700"/>
                </a:cubicBezTo>
                <a:lnTo>
                  <a:pt x="19050" y="45719"/>
                </a:lnTo>
                <a:lnTo>
                  <a:pt x="19050" y="45719"/>
                </a:lnTo>
                <a:cubicBezTo>
                  <a:pt x="19050" y="48259"/>
                  <a:pt x="16509" y="50800"/>
                  <a:pt x="12700" y="50800"/>
                </a:cubicBezTo>
                <a:cubicBezTo>
                  <a:pt x="8889" y="50800"/>
                  <a:pt x="6350" y="48259"/>
                  <a:pt x="6350" y="45719"/>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3" name="Freeform 3">
            <a:extLst>
              <a:ext uri="{FF2B5EF4-FFF2-40B4-BE49-F238E27FC236}">
                <a16:creationId xmlns:a16="http://schemas.microsoft.com/office/drawing/2014/main" id="{E6C9028A-1D79-A148-94FA-1CAF3572E954}"/>
              </a:ext>
            </a:extLst>
          </p:cNvPr>
          <p:cNvSpPr/>
          <p:nvPr/>
        </p:nvSpPr>
        <p:spPr>
          <a:xfrm>
            <a:off x="3238500" y="4775200"/>
            <a:ext cx="23813" cy="53975"/>
          </a:xfrm>
          <a:custGeom>
            <a:avLst/>
            <a:gdLst>
              <a:gd name="connsiteX0" fmla="*/ 6350 w 25400"/>
              <a:gd name="connsiteY0" fmla="*/ 45720 h 58420"/>
              <a:gd name="connsiteX1" fmla="*/ 6350 w 25400"/>
              <a:gd name="connsiteY1" fmla="*/ 12700 h 58420"/>
              <a:gd name="connsiteX2" fmla="*/ 6350 w 25400"/>
              <a:gd name="connsiteY2" fmla="*/ 12700 h 58420"/>
              <a:gd name="connsiteX3" fmla="*/ 12700 w 25400"/>
              <a:gd name="connsiteY3" fmla="*/ 6350 h 58420"/>
              <a:gd name="connsiteX4" fmla="*/ 19050 w 25400"/>
              <a:gd name="connsiteY4" fmla="*/ 12700 h 58420"/>
              <a:gd name="connsiteX5" fmla="*/ 19050 w 25400"/>
              <a:gd name="connsiteY5" fmla="*/ 45720 h 58420"/>
              <a:gd name="connsiteX6" fmla="*/ 19050 w 25400"/>
              <a:gd name="connsiteY6" fmla="*/ 45720 h 58420"/>
              <a:gd name="connsiteX7" fmla="*/ 12700 w 25400"/>
              <a:gd name="connsiteY7" fmla="*/ 52070 h 58420"/>
              <a:gd name="connsiteX8" fmla="*/ 6350 w 25400"/>
              <a:gd name="connsiteY8" fmla="*/ 45720 h 5842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400" h="58420">
                <a:moveTo>
                  <a:pt x="6350" y="45720"/>
                </a:moveTo>
                <a:lnTo>
                  <a:pt x="6350" y="12700"/>
                </a:lnTo>
                <a:lnTo>
                  <a:pt x="6350" y="12700"/>
                </a:lnTo>
                <a:cubicBezTo>
                  <a:pt x="6350" y="8890"/>
                  <a:pt x="8889" y="6350"/>
                  <a:pt x="12700" y="6350"/>
                </a:cubicBezTo>
                <a:cubicBezTo>
                  <a:pt x="15239" y="6350"/>
                  <a:pt x="19050" y="8890"/>
                  <a:pt x="19050" y="12700"/>
                </a:cubicBezTo>
                <a:lnTo>
                  <a:pt x="19050" y="45720"/>
                </a:lnTo>
                <a:lnTo>
                  <a:pt x="19050" y="45720"/>
                </a:lnTo>
                <a:cubicBezTo>
                  <a:pt x="19050" y="48260"/>
                  <a:pt x="15239" y="52070"/>
                  <a:pt x="12700" y="52070"/>
                </a:cubicBezTo>
                <a:cubicBezTo>
                  <a:pt x="8889" y="52070"/>
                  <a:pt x="6350" y="48260"/>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4" name="Freeform 3">
            <a:extLst>
              <a:ext uri="{FF2B5EF4-FFF2-40B4-BE49-F238E27FC236}">
                <a16:creationId xmlns:a16="http://schemas.microsoft.com/office/drawing/2014/main" id="{D68E9CAF-C040-D740-912B-FC65ABD90F4A}"/>
              </a:ext>
            </a:extLst>
          </p:cNvPr>
          <p:cNvSpPr/>
          <p:nvPr/>
        </p:nvSpPr>
        <p:spPr>
          <a:xfrm>
            <a:off x="3238500" y="4714875"/>
            <a:ext cx="23813" cy="53975"/>
          </a:xfrm>
          <a:custGeom>
            <a:avLst/>
            <a:gdLst>
              <a:gd name="connsiteX0" fmla="*/ 6350 w 25400"/>
              <a:gd name="connsiteY0" fmla="*/ 45720 h 58420"/>
              <a:gd name="connsiteX1" fmla="*/ 7619 w 25400"/>
              <a:gd name="connsiteY1" fmla="*/ 12700 h 58420"/>
              <a:gd name="connsiteX2" fmla="*/ 7619 w 25400"/>
              <a:gd name="connsiteY2" fmla="*/ 12700 h 58420"/>
              <a:gd name="connsiteX3" fmla="*/ 12700 w 25400"/>
              <a:gd name="connsiteY3" fmla="*/ 6350 h 58420"/>
              <a:gd name="connsiteX4" fmla="*/ 19050 w 25400"/>
              <a:gd name="connsiteY4" fmla="*/ 12700 h 58420"/>
              <a:gd name="connsiteX5" fmla="*/ 19050 w 25400"/>
              <a:gd name="connsiteY5" fmla="*/ 45720 h 58420"/>
              <a:gd name="connsiteX6" fmla="*/ 19050 w 25400"/>
              <a:gd name="connsiteY6" fmla="*/ 45720 h 58420"/>
              <a:gd name="connsiteX7" fmla="*/ 12700 w 25400"/>
              <a:gd name="connsiteY7" fmla="*/ 52070 h 58420"/>
              <a:gd name="connsiteX8" fmla="*/ 6350 w 25400"/>
              <a:gd name="connsiteY8" fmla="*/ 45720 h 5842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400" h="58420">
                <a:moveTo>
                  <a:pt x="6350" y="45720"/>
                </a:moveTo>
                <a:lnTo>
                  <a:pt x="7619" y="12700"/>
                </a:lnTo>
                <a:lnTo>
                  <a:pt x="7619" y="12700"/>
                </a:lnTo>
                <a:cubicBezTo>
                  <a:pt x="7619" y="8889"/>
                  <a:pt x="8889" y="6350"/>
                  <a:pt x="12700" y="6350"/>
                </a:cubicBezTo>
                <a:cubicBezTo>
                  <a:pt x="16509" y="6350"/>
                  <a:pt x="19050" y="8889"/>
                  <a:pt x="19050" y="12700"/>
                </a:cubicBezTo>
                <a:lnTo>
                  <a:pt x="19050" y="45720"/>
                </a:lnTo>
                <a:lnTo>
                  <a:pt x="19050" y="45720"/>
                </a:lnTo>
                <a:cubicBezTo>
                  <a:pt x="19050" y="48259"/>
                  <a:pt x="16509" y="52070"/>
                  <a:pt x="12700" y="52070"/>
                </a:cubicBezTo>
                <a:cubicBezTo>
                  <a:pt x="8889" y="52070"/>
                  <a:pt x="6350" y="48259"/>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5" name="Freeform 3">
            <a:extLst>
              <a:ext uri="{FF2B5EF4-FFF2-40B4-BE49-F238E27FC236}">
                <a16:creationId xmlns:a16="http://schemas.microsoft.com/office/drawing/2014/main" id="{BF3736B2-4E06-7F4C-8679-3276B7B8D4E0}"/>
              </a:ext>
            </a:extLst>
          </p:cNvPr>
          <p:cNvSpPr/>
          <p:nvPr/>
        </p:nvSpPr>
        <p:spPr>
          <a:xfrm>
            <a:off x="3238500" y="4651375"/>
            <a:ext cx="23813" cy="53975"/>
          </a:xfrm>
          <a:custGeom>
            <a:avLst/>
            <a:gdLst>
              <a:gd name="connsiteX0" fmla="*/ 6350 w 25400"/>
              <a:gd name="connsiteY0" fmla="*/ 45720 h 58420"/>
              <a:gd name="connsiteX1" fmla="*/ 6350 w 25400"/>
              <a:gd name="connsiteY1" fmla="*/ 12700 h 58420"/>
              <a:gd name="connsiteX2" fmla="*/ 6350 w 25400"/>
              <a:gd name="connsiteY2" fmla="*/ 12700 h 58420"/>
              <a:gd name="connsiteX3" fmla="*/ 12700 w 25400"/>
              <a:gd name="connsiteY3" fmla="*/ 6350 h 58420"/>
              <a:gd name="connsiteX4" fmla="*/ 19050 w 25400"/>
              <a:gd name="connsiteY4" fmla="*/ 12700 h 58420"/>
              <a:gd name="connsiteX5" fmla="*/ 17780 w 25400"/>
              <a:gd name="connsiteY5" fmla="*/ 45720 h 58420"/>
              <a:gd name="connsiteX6" fmla="*/ 17780 w 25400"/>
              <a:gd name="connsiteY6" fmla="*/ 45720 h 58420"/>
              <a:gd name="connsiteX7" fmla="*/ 11430 w 25400"/>
              <a:gd name="connsiteY7" fmla="*/ 52070 h 58420"/>
              <a:gd name="connsiteX8" fmla="*/ 6350 w 25400"/>
              <a:gd name="connsiteY8" fmla="*/ 45720 h 5842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400" h="58420">
                <a:moveTo>
                  <a:pt x="6350" y="45720"/>
                </a:moveTo>
                <a:lnTo>
                  <a:pt x="6350" y="12700"/>
                </a:lnTo>
                <a:lnTo>
                  <a:pt x="6350" y="12700"/>
                </a:lnTo>
                <a:cubicBezTo>
                  <a:pt x="6350" y="8890"/>
                  <a:pt x="8890" y="6350"/>
                  <a:pt x="12700" y="6350"/>
                </a:cubicBezTo>
                <a:cubicBezTo>
                  <a:pt x="15240" y="6350"/>
                  <a:pt x="19050" y="8890"/>
                  <a:pt x="19050" y="12700"/>
                </a:cubicBezTo>
                <a:lnTo>
                  <a:pt x="17780" y="45720"/>
                </a:lnTo>
                <a:lnTo>
                  <a:pt x="17780" y="45720"/>
                </a:lnTo>
                <a:cubicBezTo>
                  <a:pt x="17780" y="49530"/>
                  <a:pt x="15240" y="52070"/>
                  <a:pt x="11430" y="52070"/>
                </a:cubicBezTo>
                <a:cubicBezTo>
                  <a:pt x="8890" y="52070"/>
                  <a:pt x="6350" y="49530"/>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6" name="Freeform 3">
            <a:extLst>
              <a:ext uri="{FF2B5EF4-FFF2-40B4-BE49-F238E27FC236}">
                <a16:creationId xmlns:a16="http://schemas.microsoft.com/office/drawing/2014/main" id="{6AFBB411-CB58-C448-B8F1-C39CF5CE3D5A}"/>
              </a:ext>
            </a:extLst>
          </p:cNvPr>
          <p:cNvSpPr/>
          <p:nvPr/>
        </p:nvSpPr>
        <p:spPr>
          <a:xfrm>
            <a:off x="3238500" y="4591050"/>
            <a:ext cx="23813" cy="52388"/>
          </a:xfrm>
          <a:custGeom>
            <a:avLst/>
            <a:gdLst>
              <a:gd name="connsiteX0" fmla="*/ 6350 w 25400"/>
              <a:gd name="connsiteY0" fmla="*/ 44450 h 57150"/>
              <a:gd name="connsiteX1" fmla="*/ 6350 w 25400"/>
              <a:gd name="connsiteY1" fmla="*/ 11429 h 57150"/>
              <a:gd name="connsiteX2" fmla="*/ 6350 w 25400"/>
              <a:gd name="connsiteY2" fmla="*/ 11429 h 57150"/>
              <a:gd name="connsiteX3" fmla="*/ 12700 w 25400"/>
              <a:gd name="connsiteY3" fmla="*/ 6350 h 57150"/>
              <a:gd name="connsiteX4" fmla="*/ 19050 w 25400"/>
              <a:gd name="connsiteY4" fmla="*/ 11429 h 57150"/>
              <a:gd name="connsiteX5" fmla="*/ 19050 w 25400"/>
              <a:gd name="connsiteY5" fmla="*/ 44450 h 57150"/>
              <a:gd name="connsiteX6" fmla="*/ 19050 w 25400"/>
              <a:gd name="connsiteY6" fmla="*/ 44450 h 57150"/>
              <a:gd name="connsiteX7" fmla="*/ 12700 w 25400"/>
              <a:gd name="connsiteY7" fmla="*/ 50800 h 57150"/>
              <a:gd name="connsiteX8" fmla="*/ 6350 w 25400"/>
              <a:gd name="connsiteY8" fmla="*/ 44450 h 57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400" h="57150">
                <a:moveTo>
                  <a:pt x="6350" y="44450"/>
                </a:moveTo>
                <a:lnTo>
                  <a:pt x="6350" y="11429"/>
                </a:lnTo>
                <a:lnTo>
                  <a:pt x="6350" y="11429"/>
                </a:lnTo>
                <a:cubicBezTo>
                  <a:pt x="6350" y="7620"/>
                  <a:pt x="10160" y="6350"/>
                  <a:pt x="12700" y="6350"/>
                </a:cubicBezTo>
                <a:cubicBezTo>
                  <a:pt x="16510" y="6350"/>
                  <a:pt x="19050" y="7620"/>
                  <a:pt x="19050" y="11429"/>
                </a:cubicBezTo>
                <a:lnTo>
                  <a:pt x="19050" y="44450"/>
                </a:lnTo>
                <a:lnTo>
                  <a:pt x="19050" y="44450"/>
                </a:lnTo>
                <a:cubicBezTo>
                  <a:pt x="19050" y="48259"/>
                  <a:pt x="15240" y="50800"/>
                  <a:pt x="12700" y="50800"/>
                </a:cubicBezTo>
                <a:cubicBezTo>
                  <a:pt x="8890" y="50800"/>
                  <a:pt x="6350" y="48259"/>
                  <a:pt x="6350" y="444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7" name="Freeform 3">
            <a:extLst>
              <a:ext uri="{FF2B5EF4-FFF2-40B4-BE49-F238E27FC236}">
                <a16:creationId xmlns:a16="http://schemas.microsoft.com/office/drawing/2014/main" id="{3F35AD8A-4563-ED4E-A266-25FD26CE4664}"/>
              </a:ext>
            </a:extLst>
          </p:cNvPr>
          <p:cNvSpPr/>
          <p:nvPr/>
        </p:nvSpPr>
        <p:spPr>
          <a:xfrm>
            <a:off x="3240088" y="4527550"/>
            <a:ext cx="22225" cy="53975"/>
          </a:xfrm>
          <a:custGeom>
            <a:avLst/>
            <a:gdLst>
              <a:gd name="connsiteX0" fmla="*/ 6350 w 24129"/>
              <a:gd name="connsiteY0" fmla="*/ 45720 h 57150"/>
              <a:gd name="connsiteX1" fmla="*/ 6350 w 24129"/>
              <a:gd name="connsiteY1" fmla="*/ 11430 h 57150"/>
              <a:gd name="connsiteX2" fmla="*/ 6350 w 24129"/>
              <a:gd name="connsiteY2" fmla="*/ 11430 h 57150"/>
              <a:gd name="connsiteX3" fmla="*/ 12700 w 24129"/>
              <a:gd name="connsiteY3" fmla="*/ 6350 h 57150"/>
              <a:gd name="connsiteX4" fmla="*/ 17779 w 24129"/>
              <a:gd name="connsiteY4" fmla="*/ 11430 h 57150"/>
              <a:gd name="connsiteX5" fmla="*/ 17779 w 24129"/>
              <a:gd name="connsiteY5" fmla="*/ 45720 h 57150"/>
              <a:gd name="connsiteX6" fmla="*/ 17779 w 24129"/>
              <a:gd name="connsiteY6" fmla="*/ 45720 h 57150"/>
              <a:gd name="connsiteX7" fmla="*/ 12700 w 24129"/>
              <a:gd name="connsiteY7" fmla="*/ 50800 h 57150"/>
              <a:gd name="connsiteX8" fmla="*/ 6350 w 24129"/>
              <a:gd name="connsiteY8" fmla="*/ 45720 h 57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4129" h="57150">
                <a:moveTo>
                  <a:pt x="6350" y="45720"/>
                </a:moveTo>
                <a:lnTo>
                  <a:pt x="6350" y="11430"/>
                </a:lnTo>
                <a:lnTo>
                  <a:pt x="6350" y="11430"/>
                </a:lnTo>
                <a:cubicBezTo>
                  <a:pt x="6350" y="7620"/>
                  <a:pt x="8890" y="6350"/>
                  <a:pt x="12700" y="6350"/>
                </a:cubicBezTo>
                <a:cubicBezTo>
                  <a:pt x="16510" y="6350"/>
                  <a:pt x="17779" y="7620"/>
                  <a:pt x="17779" y="11430"/>
                </a:cubicBezTo>
                <a:lnTo>
                  <a:pt x="17779" y="45720"/>
                </a:lnTo>
                <a:lnTo>
                  <a:pt x="17779" y="45720"/>
                </a:lnTo>
                <a:cubicBezTo>
                  <a:pt x="17779" y="48260"/>
                  <a:pt x="15240" y="50800"/>
                  <a:pt x="12700" y="50800"/>
                </a:cubicBezTo>
                <a:cubicBezTo>
                  <a:pt x="8890" y="50800"/>
                  <a:pt x="6350" y="48260"/>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8" name="Freeform 3">
            <a:extLst>
              <a:ext uri="{FF2B5EF4-FFF2-40B4-BE49-F238E27FC236}">
                <a16:creationId xmlns:a16="http://schemas.microsoft.com/office/drawing/2014/main" id="{EE68FD72-C757-024F-9DF0-C25901F38DF2}"/>
              </a:ext>
            </a:extLst>
          </p:cNvPr>
          <p:cNvSpPr/>
          <p:nvPr/>
        </p:nvSpPr>
        <p:spPr>
          <a:xfrm>
            <a:off x="3240088" y="4467225"/>
            <a:ext cx="23812" cy="52388"/>
          </a:xfrm>
          <a:custGeom>
            <a:avLst/>
            <a:gdLst>
              <a:gd name="connsiteX0" fmla="*/ 6350 w 25400"/>
              <a:gd name="connsiteY0" fmla="*/ 45720 h 57150"/>
              <a:gd name="connsiteX1" fmla="*/ 6350 w 25400"/>
              <a:gd name="connsiteY1" fmla="*/ 11429 h 57150"/>
              <a:gd name="connsiteX2" fmla="*/ 6350 w 25400"/>
              <a:gd name="connsiteY2" fmla="*/ 11429 h 57150"/>
              <a:gd name="connsiteX3" fmla="*/ 12700 w 25400"/>
              <a:gd name="connsiteY3" fmla="*/ 6350 h 57150"/>
              <a:gd name="connsiteX4" fmla="*/ 19050 w 25400"/>
              <a:gd name="connsiteY4" fmla="*/ 11429 h 57150"/>
              <a:gd name="connsiteX5" fmla="*/ 19050 w 25400"/>
              <a:gd name="connsiteY5" fmla="*/ 45720 h 57150"/>
              <a:gd name="connsiteX6" fmla="*/ 19050 w 25400"/>
              <a:gd name="connsiteY6" fmla="*/ 45720 h 57150"/>
              <a:gd name="connsiteX7" fmla="*/ 12700 w 25400"/>
              <a:gd name="connsiteY7" fmla="*/ 50800 h 57150"/>
              <a:gd name="connsiteX8" fmla="*/ 6350 w 25400"/>
              <a:gd name="connsiteY8" fmla="*/ 45720 h 57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400" h="57150">
                <a:moveTo>
                  <a:pt x="6350" y="45720"/>
                </a:moveTo>
                <a:lnTo>
                  <a:pt x="6350" y="11429"/>
                </a:lnTo>
                <a:lnTo>
                  <a:pt x="6350" y="11429"/>
                </a:lnTo>
                <a:cubicBezTo>
                  <a:pt x="6350" y="7620"/>
                  <a:pt x="10160" y="6350"/>
                  <a:pt x="12700" y="6350"/>
                </a:cubicBezTo>
                <a:cubicBezTo>
                  <a:pt x="16510" y="6350"/>
                  <a:pt x="19050" y="7620"/>
                  <a:pt x="19050" y="11429"/>
                </a:cubicBezTo>
                <a:lnTo>
                  <a:pt x="19050" y="45720"/>
                </a:lnTo>
                <a:lnTo>
                  <a:pt x="19050" y="45720"/>
                </a:lnTo>
                <a:cubicBezTo>
                  <a:pt x="19050" y="48259"/>
                  <a:pt x="16510" y="50800"/>
                  <a:pt x="12700" y="50800"/>
                </a:cubicBezTo>
                <a:cubicBezTo>
                  <a:pt x="8890" y="50800"/>
                  <a:pt x="6350" y="48259"/>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59" name="Freeform 3">
            <a:extLst>
              <a:ext uri="{FF2B5EF4-FFF2-40B4-BE49-F238E27FC236}">
                <a16:creationId xmlns:a16="http://schemas.microsoft.com/office/drawing/2014/main" id="{43267816-8F44-4946-8766-A5DC5B7E5BDC}"/>
              </a:ext>
            </a:extLst>
          </p:cNvPr>
          <p:cNvSpPr/>
          <p:nvPr/>
        </p:nvSpPr>
        <p:spPr>
          <a:xfrm>
            <a:off x="3240088" y="4405313"/>
            <a:ext cx="23812" cy="52387"/>
          </a:xfrm>
          <a:custGeom>
            <a:avLst/>
            <a:gdLst>
              <a:gd name="connsiteX0" fmla="*/ 6350 w 25400"/>
              <a:gd name="connsiteY0" fmla="*/ 45719 h 57149"/>
              <a:gd name="connsiteX1" fmla="*/ 7620 w 25400"/>
              <a:gd name="connsiteY1" fmla="*/ 11429 h 57149"/>
              <a:gd name="connsiteX2" fmla="*/ 7620 w 25400"/>
              <a:gd name="connsiteY2" fmla="*/ 11429 h 57149"/>
              <a:gd name="connsiteX3" fmla="*/ 13970 w 25400"/>
              <a:gd name="connsiteY3" fmla="*/ 6350 h 57149"/>
              <a:gd name="connsiteX4" fmla="*/ 19050 w 25400"/>
              <a:gd name="connsiteY4" fmla="*/ 11429 h 57149"/>
              <a:gd name="connsiteX5" fmla="*/ 19050 w 25400"/>
              <a:gd name="connsiteY5" fmla="*/ 45719 h 57149"/>
              <a:gd name="connsiteX6" fmla="*/ 19050 w 25400"/>
              <a:gd name="connsiteY6" fmla="*/ 45719 h 57149"/>
              <a:gd name="connsiteX7" fmla="*/ 12700 w 25400"/>
              <a:gd name="connsiteY7" fmla="*/ 50800 h 57149"/>
              <a:gd name="connsiteX8" fmla="*/ 6350 w 25400"/>
              <a:gd name="connsiteY8" fmla="*/ 45719 h 5714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400" h="57149">
                <a:moveTo>
                  <a:pt x="6350" y="45719"/>
                </a:moveTo>
                <a:lnTo>
                  <a:pt x="7620" y="11429"/>
                </a:lnTo>
                <a:lnTo>
                  <a:pt x="7620" y="11429"/>
                </a:lnTo>
                <a:cubicBezTo>
                  <a:pt x="7620" y="8889"/>
                  <a:pt x="10160" y="6350"/>
                  <a:pt x="13970" y="6350"/>
                </a:cubicBezTo>
                <a:cubicBezTo>
                  <a:pt x="16510" y="6350"/>
                  <a:pt x="19050" y="8889"/>
                  <a:pt x="19050" y="11429"/>
                </a:cubicBezTo>
                <a:lnTo>
                  <a:pt x="19050" y="45719"/>
                </a:lnTo>
                <a:lnTo>
                  <a:pt x="19050" y="45719"/>
                </a:lnTo>
                <a:cubicBezTo>
                  <a:pt x="19050" y="48259"/>
                  <a:pt x="16510" y="50800"/>
                  <a:pt x="12700" y="50800"/>
                </a:cubicBezTo>
                <a:cubicBezTo>
                  <a:pt x="10160" y="50800"/>
                  <a:pt x="6350" y="48259"/>
                  <a:pt x="6350" y="45719"/>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60" name="Freeform 3">
            <a:extLst>
              <a:ext uri="{FF2B5EF4-FFF2-40B4-BE49-F238E27FC236}">
                <a16:creationId xmlns:a16="http://schemas.microsoft.com/office/drawing/2014/main" id="{623B3824-C49C-4947-BB82-034799FA0688}"/>
              </a:ext>
            </a:extLst>
          </p:cNvPr>
          <p:cNvSpPr/>
          <p:nvPr/>
        </p:nvSpPr>
        <p:spPr>
          <a:xfrm>
            <a:off x="3241675" y="4341813"/>
            <a:ext cx="22225" cy="52387"/>
          </a:xfrm>
          <a:custGeom>
            <a:avLst/>
            <a:gdLst>
              <a:gd name="connsiteX0" fmla="*/ 6350 w 24129"/>
              <a:gd name="connsiteY0" fmla="*/ 45720 h 57150"/>
              <a:gd name="connsiteX1" fmla="*/ 6350 w 24129"/>
              <a:gd name="connsiteY1" fmla="*/ 11429 h 57150"/>
              <a:gd name="connsiteX2" fmla="*/ 6350 w 24129"/>
              <a:gd name="connsiteY2" fmla="*/ 11429 h 57150"/>
              <a:gd name="connsiteX3" fmla="*/ 12700 w 24129"/>
              <a:gd name="connsiteY3" fmla="*/ 6350 h 57150"/>
              <a:gd name="connsiteX4" fmla="*/ 17779 w 24129"/>
              <a:gd name="connsiteY4" fmla="*/ 11429 h 57150"/>
              <a:gd name="connsiteX5" fmla="*/ 17779 w 24129"/>
              <a:gd name="connsiteY5" fmla="*/ 45720 h 57150"/>
              <a:gd name="connsiteX6" fmla="*/ 17779 w 24129"/>
              <a:gd name="connsiteY6" fmla="*/ 45720 h 57150"/>
              <a:gd name="connsiteX7" fmla="*/ 12700 w 24129"/>
              <a:gd name="connsiteY7" fmla="*/ 50800 h 57150"/>
              <a:gd name="connsiteX8" fmla="*/ 6350 w 24129"/>
              <a:gd name="connsiteY8" fmla="*/ 45720 h 57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4129" h="57150">
                <a:moveTo>
                  <a:pt x="6350" y="45720"/>
                </a:moveTo>
                <a:lnTo>
                  <a:pt x="6350" y="11429"/>
                </a:lnTo>
                <a:lnTo>
                  <a:pt x="6350" y="11429"/>
                </a:lnTo>
                <a:cubicBezTo>
                  <a:pt x="7620" y="8890"/>
                  <a:pt x="8890" y="6350"/>
                  <a:pt x="12700" y="6350"/>
                </a:cubicBezTo>
                <a:cubicBezTo>
                  <a:pt x="16509" y="6350"/>
                  <a:pt x="19050" y="8890"/>
                  <a:pt x="17779" y="11429"/>
                </a:cubicBezTo>
                <a:lnTo>
                  <a:pt x="17779" y="45720"/>
                </a:lnTo>
                <a:lnTo>
                  <a:pt x="17779" y="45720"/>
                </a:lnTo>
                <a:cubicBezTo>
                  <a:pt x="17779" y="48260"/>
                  <a:pt x="15240" y="50800"/>
                  <a:pt x="12700" y="50800"/>
                </a:cubicBezTo>
                <a:cubicBezTo>
                  <a:pt x="8890" y="50800"/>
                  <a:pt x="6350" y="48260"/>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61" name="Freeform 3">
            <a:extLst>
              <a:ext uri="{FF2B5EF4-FFF2-40B4-BE49-F238E27FC236}">
                <a16:creationId xmlns:a16="http://schemas.microsoft.com/office/drawing/2014/main" id="{34FF8079-D0D5-8F48-AB16-40CA3F67BCBA}"/>
              </a:ext>
            </a:extLst>
          </p:cNvPr>
          <p:cNvSpPr/>
          <p:nvPr/>
        </p:nvSpPr>
        <p:spPr>
          <a:xfrm>
            <a:off x="3243263" y="4279900"/>
            <a:ext cx="22225" cy="53975"/>
          </a:xfrm>
          <a:custGeom>
            <a:avLst/>
            <a:gdLst>
              <a:gd name="connsiteX0" fmla="*/ 6350 w 24129"/>
              <a:gd name="connsiteY0" fmla="*/ 45720 h 57150"/>
              <a:gd name="connsiteX1" fmla="*/ 6350 w 24129"/>
              <a:gd name="connsiteY1" fmla="*/ 12700 h 57150"/>
              <a:gd name="connsiteX2" fmla="*/ 6350 w 24129"/>
              <a:gd name="connsiteY2" fmla="*/ 12700 h 57150"/>
              <a:gd name="connsiteX3" fmla="*/ 11429 w 24129"/>
              <a:gd name="connsiteY3" fmla="*/ 6350 h 57150"/>
              <a:gd name="connsiteX4" fmla="*/ 17779 w 24129"/>
              <a:gd name="connsiteY4" fmla="*/ 12700 h 57150"/>
              <a:gd name="connsiteX5" fmla="*/ 17779 w 24129"/>
              <a:gd name="connsiteY5" fmla="*/ 45720 h 57150"/>
              <a:gd name="connsiteX6" fmla="*/ 17779 w 24129"/>
              <a:gd name="connsiteY6" fmla="*/ 45720 h 57150"/>
              <a:gd name="connsiteX7" fmla="*/ 11429 w 24129"/>
              <a:gd name="connsiteY7" fmla="*/ 50800 h 57150"/>
              <a:gd name="connsiteX8" fmla="*/ 6350 w 24129"/>
              <a:gd name="connsiteY8" fmla="*/ 45720 h 57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4129" h="57150">
                <a:moveTo>
                  <a:pt x="6350" y="45720"/>
                </a:moveTo>
                <a:lnTo>
                  <a:pt x="6350" y="12700"/>
                </a:lnTo>
                <a:lnTo>
                  <a:pt x="6350" y="12700"/>
                </a:lnTo>
                <a:cubicBezTo>
                  <a:pt x="6350" y="8889"/>
                  <a:pt x="8889" y="6350"/>
                  <a:pt x="11429" y="6350"/>
                </a:cubicBezTo>
                <a:cubicBezTo>
                  <a:pt x="15239" y="6350"/>
                  <a:pt x="17779" y="8889"/>
                  <a:pt x="17779" y="12700"/>
                </a:cubicBezTo>
                <a:lnTo>
                  <a:pt x="17779" y="45720"/>
                </a:lnTo>
                <a:lnTo>
                  <a:pt x="17779" y="45720"/>
                </a:lnTo>
                <a:cubicBezTo>
                  <a:pt x="17779" y="48259"/>
                  <a:pt x="15239" y="50800"/>
                  <a:pt x="11429" y="50800"/>
                </a:cubicBezTo>
                <a:cubicBezTo>
                  <a:pt x="7620" y="50800"/>
                  <a:pt x="6350" y="48259"/>
                  <a:pt x="6350" y="4572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62" name="Freeform 3">
            <a:extLst>
              <a:ext uri="{FF2B5EF4-FFF2-40B4-BE49-F238E27FC236}">
                <a16:creationId xmlns:a16="http://schemas.microsoft.com/office/drawing/2014/main" id="{2B4256D5-D85B-904D-A068-25E32FC4CF27}"/>
              </a:ext>
            </a:extLst>
          </p:cNvPr>
          <p:cNvSpPr/>
          <p:nvPr/>
        </p:nvSpPr>
        <p:spPr>
          <a:xfrm>
            <a:off x="3205163" y="4275138"/>
            <a:ext cx="95250" cy="125412"/>
          </a:xfrm>
          <a:custGeom>
            <a:avLst/>
            <a:gdLst>
              <a:gd name="connsiteX0" fmla="*/ 96520 w 102870"/>
              <a:gd name="connsiteY0" fmla="*/ 130809 h 137159"/>
              <a:gd name="connsiteX1" fmla="*/ 52070 w 102870"/>
              <a:gd name="connsiteY1" fmla="*/ 6350 h 137159"/>
              <a:gd name="connsiteX2" fmla="*/ 6350 w 102870"/>
              <a:gd name="connsiteY2" fmla="*/ 129539 h 137159"/>
            </a:gdLst>
            <a:ahLst/>
            <a:cxnLst>
              <a:cxn ang="0">
                <a:pos x="connsiteX0" y="connsiteY0"/>
              </a:cxn>
              <a:cxn ang="1">
                <a:pos x="connsiteX1" y="connsiteY1"/>
              </a:cxn>
              <a:cxn ang="2">
                <a:pos x="connsiteX2" y="connsiteY2"/>
              </a:cxn>
            </a:cxnLst>
            <a:rect l="l" t="t" r="r" b="b"/>
            <a:pathLst>
              <a:path w="102870" h="137159">
                <a:moveTo>
                  <a:pt x="96520" y="130809"/>
                </a:moveTo>
                <a:lnTo>
                  <a:pt x="52070" y="6350"/>
                </a:lnTo>
                <a:lnTo>
                  <a:pt x="6350" y="129539"/>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63" name="Freeform 3">
            <a:extLst>
              <a:ext uri="{FF2B5EF4-FFF2-40B4-BE49-F238E27FC236}">
                <a16:creationId xmlns:a16="http://schemas.microsoft.com/office/drawing/2014/main" id="{FBF56831-1A8C-504E-BFDB-F6F3D9052295}"/>
              </a:ext>
            </a:extLst>
          </p:cNvPr>
          <p:cNvSpPr/>
          <p:nvPr/>
        </p:nvSpPr>
        <p:spPr>
          <a:xfrm>
            <a:off x="739775" y="2965450"/>
            <a:ext cx="3562350" cy="1430338"/>
          </a:xfrm>
          <a:custGeom>
            <a:avLst/>
            <a:gdLst>
              <a:gd name="connsiteX0" fmla="*/ 271778 w 3859527"/>
              <a:gd name="connsiteY0" fmla="*/ 19048 h 1549397"/>
              <a:gd name="connsiteX1" fmla="*/ 19048 w 3859527"/>
              <a:gd name="connsiteY1" fmla="*/ 270508 h 1549397"/>
              <a:gd name="connsiteX2" fmla="*/ 19048 w 3859527"/>
              <a:gd name="connsiteY2" fmla="*/ 1278888 h 1549397"/>
              <a:gd name="connsiteX3" fmla="*/ 271778 w 3859527"/>
              <a:gd name="connsiteY3" fmla="*/ 1530348 h 1549397"/>
              <a:gd name="connsiteX4" fmla="*/ 3589018 w 3859527"/>
              <a:gd name="connsiteY4" fmla="*/ 1530348 h 1549397"/>
              <a:gd name="connsiteX5" fmla="*/ 3840478 w 3859527"/>
              <a:gd name="connsiteY5" fmla="*/ 1278888 h 1549397"/>
              <a:gd name="connsiteX6" fmla="*/ 3840478 w 3859527"/>
              <a:gd name="connsiteY6" fmla="*/ 270508 h 1549397"/>
              <a:gd name="connsiteX7" fmla="*/ 3589018 w 3859527"/>
              <a:gd name="connsiteY7" fmla="*/ 19048 h 1549397"/>
              <a:gd name="connsiteX8" fmla="*/ 271778 w 3859527"/>
              <a:gd name="connsiteY8" fmla="*/ 19048 h 154939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859527" h="1549397">
                <a:moveTo>
                  <a:pt x="271778" y="19048"/>
                </a:moveTo>
                <a:cubicBezTo>
                  <a:pt x="146048" y="19048"/>
                  <a:pt x="19048" y="144778"/>
                  <a:pt x="19048" y="270508"/>
                </a:cubicBezTo>
                <a:lnTo>
                  <a:pt x="19048" y="1278888"/>
                </a:lnTo>
                <a:cubicBezTo>
                  <a:pt x="19048" y="1404618"/>
                  <a:pt x="146048" y="1530348"/>
                  <a:pt x="271778" y="1530348"/>
                </a:cubicBezTo>
                <a:lnTo>
                  <a:pt x="3589018" y="1530348"/>
                </a:lnTo>
                <a:cubicBezTo>
                  <a:pt x="3714748" y="1530348"/>
                  <a:pt x="3840478" y="1404618"/>
                  <a:pt x="3840478" y="1278888"/>
                </a:cubicBezTo>
                <a:lnTo>
                  <a:pt x="3840478" y="270508"/>
                </a:lnTo>
                <a:cubicBezTo>
                  <a:pt x="3840478" y="144778"/>
                  <a:pt x="3714748" y="19048"/>
                  <a:pt x="3589018" y="19048"/>
                </a:cubicBezTo>
                <a:lnTo>
                  <a:pt x="271778" y="19048"/>
                </a:lnTo>
              </a:path>
            </a:pathLst>
          </a:custGeom>
          <a:solidFill>
            <a:srgbClr val="000000">
              <a:alpha val="0"/>
            </a:srgbClr>
          </a:solidFill>
          <a:ln w="38100">
            <a:solidFill>
              <a:srgbClr val="0066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
        <p:nvSpPr>
          <p:cNvPr id="64" name="Freeform 3">
            <a:extLst>
              <a:ext uri="{FF2B5EF4-FFF2-40B4-BE49-F238E27FC236}">
                <a16:creationId xmlns:a16="http://schemas.microsoft.com/office/drawing/2014/main" id="{30B3195D-EB9C-9541-9AEE-23B641E292FA}"/>
              </a:ext>
            </a:extLst>
          </p:cNvPr>
          <p:cNvSpPr/>
          <p:nvPr/>
        </p:nvSpPr>
        <p:spPr>
          <a:xfrm>
            <a:off x="739775" y="4505325"/>
            <a:ext cx="7594600" cy="1400175"/>
          </a:xfrm>
          <a:custGeom>
            <a:avLst/>
            <a:gdLst>
              <a:gd name="connsiteX0" fmla="*/ 265428 w 8228327"/>
              <a:gd name="connsiteY0" fmla="*/ 19048 h 1517647"/>
              <a:gd name="connsiteX1" fmla="*/ 19048 w 8228327"/>
              <a:gd name="connsiteY1" fmla="*/ 265429 h 1517647"/>
              <a:gd name="connsiteX2" fmla="*/ 19048 w 8228327"/>
              <a:gd name="connsiteY2" fmla="*/ 1250948 h 1517647"/>
              <a:gd name="connsiteX3" fmla="*/ 265428 w 8228327"/>
              <a:gd name="connsiteY3" fmla="*/ 1498598 h 1517647"/>
              <a:gd name="connsiteX4" fmla="*/ 7962898 w 8228327"/>
              <a:gd name="connsiteY4" fmla="*/ 1498598 h 1517647"/>
              <a:gd name="connsiteX5" fmla="*/ 8209278 w 8228327"/>
              <a:gd name="connsiteY5" fmla="*/ 1250948 h 1517647"/>
              <a:gd name="connsiteX6" fmla="*/ 8209278 w 8228327"/>
              <a:gd name="connsiteY6" fmla="*/ 265429 h 1517647"/>
              <a:gd name="connsiteX7" fmla="*/ 7962898 w 8228327"/>
              <a:gd name="connsiteY7" fmla="*/ 19048 h 1517647"/>
              <a:gd name="connsiteX8" fmla="*/ 265428 w 8228327"/>
              <a:gd name="connsiteY8" fmla="*/ 19048 h 15176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8228327" h="1517647">
                <a:moveTo>
                  <a:pt x="265428" y="19048"/>
                </a:moveTo>
                <a:cubicBezTo>
                  <a:pt x="142238" y="19048"/>
                  <a:pt x="19048" y="142238"/>
                  <a:pt x="19048" y="265429"/>
                </a:cubicBezTo>
                <a:lnTo>
                  <a:pt x="19048" y="1250948"/>
                </a:lnTo>
                <a:cubicBezTo>
                  <a:pt x="19048" y="1375409"/>
                  <a:pt x="142238" y="1498598"/>
                  <a:pt x="265428" y="1498598"/>
                </a:cubicBezTo>
                <a:lnTo>
                  <a:pt x="7962898" y="1498598"/>
                </a:lnTo>
                <a:cubicBezTo>
                  <a:pt x="8086088" y="1498598"/>
                  <a:pt x="8209278" y="1375409"/>
                  <a:pt x="8209278" y="1250948"/>
                </a:cubicBezTo>
                <a:lnTo>
                  <a:pt x="8209278" y="265429"/>
                </a:lnTo>
                <a:cubicBezTo>
                  <a:pt x="8209278" y="142238"/>
                  <a:pt x="8086088" y="19048"/>
                  <a:pt x="7962898" y="19048"/>
                </a:cubicBezTo>
                <a:lnTo>
                  <a:pt x="265428" y="19048"/>
                </a:lnTo>
              </a:path>
            </a:pathLst>
          </a:custGeom>
          <a:solidFill>
            <a:srgbClr val="000000">
              <a:alpha val="0"/>
            </a:srgbClr>
          </a:solidFill>
          <a:ln w="38100">
            <a:solidFill>
              <a:srgbClr val="0099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pic>
        <p:nvPicPr>
          <p:cNvPr id="142401" name="Picture 3">
            <a:extLst>
              <a:ext uri="{FF2B5EF4-FFF2-40B4-BE49-F238E27FC236}">
                <a16:creationId xmlns:a16="http://schemas.microsoft.com/office/drawing/2014/main" id="{798B0BFF-10E9-6141-B42E-199E243E8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557213"/>
            <a:ext cx="1266825"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402" name="Picture 3">
            <a:extLst>
              <a:ext uri="{FF2B5EF4-FFF2-40B4-BE49-F238E27FC236}">
                <a16:creationId xmlns:a16="http://schemas.microsoft.com/office/drawing/2014/main" id="{9DB7A89E-FF61-564E-A25B-2F2F012F5A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7575" y="1260475"/>
            <a:ext cx="750888"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403" name="Picture 3">
            <a:extLst>
              <a:ext uri="{FF2B5EF4-FFF2-40B4-BE49-F238E27FC236}">
                <a16:creationId xmlns:a16="http://schemas.microsoft.com/office/drawing/2014/main" id="{405E3E53-F241-784D-98BA-AA0619ADDC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7475" y="1177925"/>
            <a:ext cx="7493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404" name="Picture 3">
            <a:extLst>
              <a:ext uri="{FF2B5EF4-FFF2-40B4-BE49-F238E27FC236}">
                <a16:creationId xmlns:a16="http://schemas.microsoft.com/office/drawing/2014/main" id="{6F00BDF7-35EE-774A-B2D3-DF0836FE41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250" y="3089275"/>
            <a:ext cx="3036888"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405" name="Picture 3">
            <a:extLst>
              <a:ext uri="{FF2B5EF4-FFF2-40B4-BE49-F238E27FC236}">
                <a16:creationId xmlns:a16="http://schemas.microsoft.com/office/drawing/2014/main" id="{5D0A4A99-22E6-B64C-A4F5-D2781BD8DC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4250" y="4613275"/>
            <a:ext cx="3036888"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406" name="Picture 3">
            <a:extLst>
              <a:ext uri="{FF2B5EF4-FFF2-40B4-BE49-F238E27FC236}">
                <a16:creationId xmlns:a16="http://schemas.microsoft.com/office/drawing/2014/main" id="{E85C8687-CA4F-C145-BD50-CDC6A7512A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3013" y="4811713"/>
            <a:ext cx="303530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407" name="TextBox 1">
            <a:extLst>
              <a:ext uri="{FF2B5EF4-FFF2-40B4-BE49-F238E27FC236}">
                <a16:creationId xmlns:a16="http://schemas.microsoft.com/office/drawing/2014/main" id="{B04D6DB3-52ED-8B40-9259-23798D123FC3}"/>
              </a:ext>
            </a:extLst>
          </p:cNvPr>
          <p:cNvSpPr txBox="1">
            <a:spLocks noChangeArrowheads="1"/>
          </p:cNvSpPr>
          <p:nvPr/>
        </p:nvSpPr>
        <p:spPr bwMode="auto">
          <a:xfrm>
            <a:off x="8745538" y="6324600"/>
            <a:ext cx="163512"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zh-CN" altLang="zh-CN" sz="1200" noProof="1">
                <a:solidFill>
                  <a:srgbClr val="000099"/>
                </a:solidFill>
                <a:latin typeface="Times New Roman" panose="02020603050405020304" pitchFamily="18" charset="0"/>
              </a:rPr>
              <a:t>21</a:t>
            </a:r>
          </a:p>
        </p:txBody>
      </p:sp>
      <p:sp>
        <p:nvSpPr>
          <p:cNvPr id="142408" name="TextBox 1">
            <a:extLst>
              <a:ext uri="{FF2B5EF4-FFF2-40B4-BE49-F238E27FC236}">
                <a16:creationId xmlns:a16="http://schemas.microsoft.com/office/drawing/2014/main" id="{126FE1EC-99FA-D042-89A4-D3EBC419EAD8}"/>
              </a:ext>
            </a:extLst>
          </p:cNvPr>
          <p:cNvSpPr txBox="1">
            <a:spLocks noChangeArrowheads="1"/>
          </p:cNvSpPr>
          <p:nvPr/>
        </p:nvSpPr>
        <p:spPr bwMode="auto">
          <a:xfrm>
            <a:off x="222250" y="522288"/>
            <a:ext cx="84312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26670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26670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26670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26670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26670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26670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26670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26670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26670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600"/>
              </a:lnSpc>
              <a:spcBef>
                <a:spcPct val="0"/>
              </a:spcBef>
              <a:buFontTx/>
              <a:buNone/>
            </a:pPr>
            <a:r>
              <a:rPr lang="zh-CN" altLang="zh-CN" sz="1600" noProof="1">
                <a:latin typeface="Calibri" panose="020F0502020204030204" pitchFamily="34" charset="0"/>
              </a:rPr>
              <a:t> </a:t>
            </a:r>
            <a:r>
              <a:rPr lang="en" altLang="zh-CN" sz="2200" b="1" noProof="1">
                <a:solidFill>
                  <a:srgbClr val="000066"/>
                </a:solidFill>
                <a:latin typeface="Times New Roman" panose="02020603050405020304" pitchFamily="18" charset="0"/>
              </a:rPr>
              <a:t>设计</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图案</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采用</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对于</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该</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MARTE</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轮廓</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600"/>
              </a:lnSpc>
              <a:spcBef>
                <a:spcPct val="0"/>
              </a:spcBef>
              <a:buFontTx/>
              <a:buNone/>
            </a:pPr>
            <a:r>
              <a:rPr lang="en" altLang="zh-CN" sz="800" b="1" noProof="1">
                <a:solidFill>
                  <a:srgbClr val="000066"/>
                </a:solidFill>
                <a:latin typeface="Times New Roman" panose="02020603050405020304" pitchFamily="18" charset="0"/>
              </a:rPr>
              <a:t>www.omgmarte.org</a:t>
            </a:r>
          </a:p>
        </p:txBody>
      </p:sp>
      <p:sp>
        <p:nvSpPr>
          <p:cNvPr id="16456" name="TextBox 1">
            <a:extLst>
              <a:ext uri="{FF2B5EF4-FFF2-40B4-BE49-F238E27FC236}">
                <a16:creationId xmlns:a16="http://schemas.microsoft.com/office/drawing/2014/main" id="{FC0F39E9-89BD-D94B-92F6-F25E05AFC35D}"/>
              </a:ext>
            </a:extLst>
          </p:cNvPr>
          <p:cNvSpPr txBox="1"/>
          <p:nvPr/>
        </p:nvSpPr>
        <p:spPr>
          <a:xfrm>
            <a:off x="561975" y="1330325"/>
            <a:ext cx="85725" cy="261938"/>
          </a:xfrm>
          <a:prstGeom prst="rect">
            <a:avLst/>
          </a:prstGeom>
          <a:noFill/>
          <a:ln w="9525">
            <a:noFill/>
          </a:ln>
        </p:spPr>
        <p:txBody>
          <a:bodyPr wrap="none" lIns="0" tIns="0" rIns="0">
            <a:spAutoFit/>
          </a:bodyPr>
          <a:lstStyle/>
          <a:p>
            <a:pPr eaLnBrk="1" hangingPunct="1">
              <a:lnSpc>
                <a:spcPts val="1700"/>
              </a:lnSpc>
              <a:buFont typeface="Arial" panose="020B0604020202020204" pitchFamily="34" charset="0"/>
              <a:buNone/>
              <a:defRPr/>
            </a:pPr>
            <a:r>
              <a:rPr lang="en-US" altLang="zh-CN" sz="1475" noProof="1">
                <a:solidFill>
                  <a:srgbClr val="FF9900"/>
                </a:solidFill>
                <a:latin typeface="Wingdings" panose="05000000000000000000" pitchFamily="2" charset="2"/>
                <a:cs typeface="+mn-ea"/>
              </a:rPr>
              <a:t></a:t>
            </a:r>
            <a:endParaRPr lang="en-US" altLang="zh-CN" sz="1475" noProof="1">
              <a:solidFill>
                <a:srgbClr val="FF9900"/>
              </a:solidFill>
              <a:latin typeface="Wingdings" panose="05000000000000000000" pitchFamily="2" charset="2"/>
            </a:endParaRPr>
          </a:p>
        </p:txBody>
      </p:sp>
      <p:sp>
        <p:nvSpPr>
          <p:cNvPr id="142410" name="TextBox 1">
            <a:extLst>
              <a:ext uri="{FF2B5EF4-FFF2-40B4-BE49-F238E27FC236}">
                <a16:creationId xmlns:a16="http://schemas.microsoft.com/office/drawing/2014/main" id="{75DF86B1-7993-AC44-9ADE-7C893B39BCDB}"/>
              </a:ext>
            </a:extLst>
          </p:cNvPr>
          <p:cNvSpPr txBox="1">
            <a:spLocks noChangeArrowheads="1"/>
          </p:cNvSpPr>
          <p:nvPr/>
        </p:nvSpPr>
        <p:spPr bwMode="auto">
          <a:xfrm>
            <a:off x="879475" y="1343025"/>
            <a:ext cx="51450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700"/>
              </a:lnSpc>
              <a:spcBef>
                <a:spcPct val="0"/>
              </a:spcBef>
              <a:buFontTx/>
              <a:buNone/>
            </a:pPr>
            <a:r>
              <a:rPr lang="en" altLang="zh-CN" sz="1400" b="1" noProof="1">
                <a:solidFill>
                  <a:srgbClr val="0066FF"/>
                </a:solidFill>
                <a:latin typeface="Times New Roman" panose="02020603050405020304" pitchFamily="18" charset="0"/>
              </a:rPr>
              <a:t>阶段</a:t>
            </a:r>
            <a:r>
              <a:rPr lang="en" altLang="zh-CN" sz="1400" noProof="1">
                <a:latin typeface="Times New Roman" panose="02020603050405020304" pitchFamily="18" charset="0"/>
              </a:rPr>
              <a:t> </a:t>
            </a:r>
            <a:r>
              <a:rPr lang="en" altLang="zh-CN" sz="1400" b="1" noProof="1">
                <a:solidFill>
                  <a:srgbClr val="0066FF"/>
                </a:solidFill>
                <a:latin typeface="Times New Roman" panose="02020603050405020304" pitchFamily="18" charset="0"/>
              </a:rPr>
              <a:t>1</a:t>
            </a:r>
            <a:r>
              <a:rPr lang="en" altLang="zh-CN" sz="1400" noProof="1">
                <a:latin typeface="Times New Roman" panose="02020603050405020304" pitchFamily="18" charset="0"/>
              </a:rPr>
              <a:t> </a:t>
            </a:r>
            <a:r>
              <a:rPr lang="en" altLang="zh-CN" sz="1400" noProof="1">
                <a:solidFill>
                  <a:srgbClr val="3333CC"/>
                </a:solidFill>
                <a:latin typeface="Wingdings" pitchFamily="2" charset="2"/>
              </a:rPr>
              <a:t></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描述</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的</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MARTE</a:t>
            </a:r>
            <a:r>
              <a:rPr lang="en" altLang="zh-CN" sz="1400" noProof="1">
                <a:latin typeface="Times New Roman" panose="02020603050405020304" pitchFamily="18" charset="0"/>
              </a:rPr>
              <a:t> </a:t>
            </a:r>
            <a:r>
              <a:rPr lang="en" altLang="zh-CN" sz="1400" u="sng" noProof="1">
                <a:solidFill>
                  <a:srgbClr val="3333CC"/>
                </a:solidFill>
                <a:latin typeface="Times New Roman" panose="02020603050405020304" pitchFamily="18" charset="0"/>
              </a:rPr>
              <a:t>域模型（域视图）</a:t>
            </a:r>
          </a:p>
        </p:txBody>
      </p:sp>
      <p:sp>
        <p:nvSpPr>
          <p:cNvPr id="16458" name="TextBox 1">
            <a:extLst>
              <a:ext uri="{FF2B5EF4-FFF2-40B4-BE49-F238E27FC236}">
                <a16:creationId xmlns:a16="http://schemas.microsoft.com/office/drawing/2014/main" id="{15480A75-C752-A247-9298-EBE6A5163A47}"/>
              </a:ext>
            </a:extLst>
          </p:cNvPr>
          <p:cNvSpPr txBox="1"/>
          <p:nvPr/>
        </p:nvSpPr>
        <p:spPr>
          <a:xfrm>
            <a:off x="879475" y="1552575"/>
            <a:ext cx="74613" cy="439738"/>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a:p>
            <a:pPr eaLnBrk="1" hangingPunct="1">
              <a:lnSpc>
                <a:spcPts val="16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42412" name="TextBox 1">
            <a:extLst>
              <a:ext uri="{FF2B5EF4-FFF2-40B4-BE49-F238E27FC236}">
                <a16:creationId xmlns:a16="http://schemas.microsoft.com/office/drawing/2014/main" id="{3D5B17B4-D580-034D-8EA4-BA7A33A8B2FC}"/>
              </a:ext>
            </a:extLst>
          </p:cNvPr>
          <p:cNvSpPr txBox="1">
            <a:spLocks noChangeArrowheads="1"/>
          </p:cNvSpPr>
          <p:nvPr/>
        </p:nvSpPr>
        <p:spPr bwMode="auto">
          <a:xfrm>
            <a:off x="1171575" y="1565275"/>
            <a:ext cx="790575"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目的：</a:t>
            </a:r>
          </a:p>
          <a:p>
            <a:pPr eaLnBrk="1" hangingPunct="1">
              <a:lnSpc>
                <a:spcPts val="1600"/>
              </a:lnSpc>
              <a:spcBef>
                <a:spcPct val="0"/>
              </a:spcBef>
              <a:buFontTx/>
              <a:buNone/>
            </a:pPr>
            <a:r>
              <a:rPr lang="en" altLang="zh-CN" sz="1200" noProof="1">
                <a:solidFill>
                  <a:srgbClr val="292929"/>
                </a:solidFill>
                <a:latin typeface="Times New Roman" panose="02020603050405020304" pitchFamily="18" charset="0"/>
              </a:rPr>
              <a:t>技巧：</a:t>
            </a:r>
          </a:p>
        </p:txBody>
      </p:sp>
      <p:sp>
        <p:nvSpPr>
          <p:cNvPr id="142413" name="TextBox 1">
            <a:extLst>
              <a:ext uri="{FF2B5EF4-FFF2-40B4-BE49-F238E27FC236}">
                <a16:creationId xmlns:a16="http://schemas.microsoft.com/office/drawing/2014/main" id="{42208C8C-1290-864D-9566-B373EF44C59C}"/>
              </a:ext>
            </a:extLst>
          </p:cNvPr>
          <p:cNvSpPr txBox="1">
            <a:spLocks noChangeArrowheads="1"/>
          </p:cNvSpPr>
          <p:nvPr/>
        </p:nvSpPr>
        <p:spPr bwMode="auto">
          <a:xfrm>
            <a:off x="2462213" y="1565275"/>
            <a:ext cx="370363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正式</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描述</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的</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该</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概念</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需要</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对于</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MARTE</a:t>
            </a:r>
          </a:p>
          <a:p>
            <a:pPr eaLnBrk="1" hangingPunct="1">
              <a:lnSpc>
                <a:spcPts val="1600"/>
              </a:lnSpc>
              <a:spcBef>
                <a:spcPct val="0"/>
              </a:spcBef>
              <a:buFontTx/>
              <a:buNone/>
            </a:pPr>
            <a:r>
              <a:rPr lang="en" altLang="zh-CN" sz="1200" noProof="1">
                <a:solidFill>
                  <a:srgbClr val="292929"/>
                </a:solidFill>
                <a:latin typeface="Times New Roman" panose="02020603050405020304" pitchFamily="18" charset="0"/>
              </a:rPr>
              <a:t>元建模</a:t>
            </a:r>
          </a:p>
        </p:txBody>
      </p:sp>
      <p:sp>
        <p:nvSpPr>
          <p:cNvPr id="16461" name="TextBox 1">
            <a:extLst>
              <a:ext uri="{FF2B5EF4-FFF2-40B4-BE49-F238E27FC236}">
                <a16:creationId xmlns:a16="http://schemas.microsoft.com/office/drawing/2014/main" id="{EBC3E381-51A0-A746-B28B-102F0C041BE6}"/>
              </a:ext>
            </a:extLst>
          </p:cNvPr>
          <p:cNvSpPr txBox="1"/>
          <p:nvPr/>
        </p:nvSpPr>
        <p:spPr>
          <a:xfrm>
            <a:off x="561975" y="2151063"/>
            <a:ext cx="85725" cy="261937"/>
          </a:xfrm>
          <a:prstGeom prst="rect">
            <a:avLst/>
          </a:prstGeom>
          <a:noFill/>
          <a:ln w="9525">
            <a:noFill/>
          </a:ln>
        </p:spPr>
        <p:txBody>
          <a:bodyPr wrap="none" lIns="0" tIns="0" rIns="0">
            <a:spAutoFit/>
          </a:bodyPr>
          <a:lstStyle/>
          <a:p>
            <a:pPr eaLnBrk="1" hangingPunct="1">
              <a:lnSpc>
                <a:spcPts val="1700"/>
              </a:lnSpc>
              <a:buFont typeface="Arial" panose="020B0604020202020204" pitchFamily="34" charset="0"/>
              <a:buNone/>
              <a:defRPr/>
            </a:pPr>
            <a:r>
              <a:rPr lang="en-US" altLang="zh-CN" sz="1475" noProof="1">
                <a:solidFill>
                  <a:srgbClr val="FF9900"/>
                </a:solidFill>
                <a:latin typeface="Wingdings" panose="05000000000000000000" pitchFamily="2" charset="2"/>
                <a:cs typeface="+mn-ea"/>
              </a:rPr>
              <a:t></a:t>
            </a:r>
            <a:endParaRPr lang="en-US" altLang="zh-CN" sz="1475" noProof="1">
              <a:solidFill>
                <a:srgbClr val="FF9900"/>
              </a:solidFill>
              <a:latin typeface="Wingdings" panose="05000000000000000000" pitchFamily="2" charset="2"/>
            </a:endParaRPr>
          </a:p>
        </p:txBody>
      </p:sp>
      <p:sp>
        <p:nvSpPr>
          <p:cNvPr id="142415" name="TextBox 1">
            <a:extLst>
              <a:ext uri="{FF2B5EF4-FFF2-40B4-BE49-F238E27FC236}">
                <a16:creationId xmlns:a16="http://schemas.microsoft.com/office/drawing/2014/main" id="{3DCED71E-E436-8440-9C07-A865AE5DAE0F}"/>
              </a:ext>
            </a:extLst>
          </p:cNvPr>
          <p:cNvSpPr txBox="1">
            <a:spLocks noChangeArrowheads="1"/>
          </p:cNvSpPr>
          <p:nvPr/>
        </p:nvSpPr>
        <p:spPr bwMode="auto">
          <a:xfrm>
            <a:off x="879475" y="2162175"/>
            <a:ext cx="70310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700"/>
              </a:lnSpc>
              <a:spcBef>
                <a:spcPct val="0"/>
              </a:spcBef>
              <a:buFontTx/>
              <a:buNone/>
            </a:pPr>
            <a:r>
              <a:rPr lang="en" altLang="zh-CN" sz="1400" b="1" noProof="1">
                <a:solidFill>
                  <a:srgbClr val="009900"/>
                </a:solidFill>
                <a:latin typeface="Times New Roman" panose="02020603050405020304" pitchFamily="18" charset="0"/>
              </a:rPr>
              <a:t>阶段</a:t>
            </a:r>
            <a:r>
              <a:rPr lang="en" altLang="zh-CN" sz="1400" noProof="1">
                <a:latin typeface="Times New Roman" panose="02020603050405020304" pitchFamily="18" charset="0"/>
              </a:rPr>
              <a:t> </a:t>
            </a:r>
            <a:r>
              <a:rPr lang="en" altLang="zh-CN" sz="1400" b="1" noProof="1">
                <a:solidFill>
                  <a:srgbClr val="009900"/>
                </a:solidFill>
                <a:latin typeface="Times New Roman" panose="02020603050405020304" pitchFamily="18" charset="0"/>
              </a:rPr>
              <a:t>2</a:t>
            </a:r>
            <a:r>
              <a:rPr lang="en" altLang="zh-CN" sz="1400" noProof="1">
                <a:latin typeface="Times New Roman" panose="02020603050405020304" pitchFamily="18" charset="0"/>
              </a:rPr>
              <a:t> </a:t>
            </a:r>
            <a:r>
              <a:rPr lang="en" altLang="zh-CN" sz="1400" noProof="1">
                <a:solidFill>
                  <a:srgbClr val="3333CC"/>
                </a:solidFill>
                <a:latin typeface="Wingdings" pitchFamily="2" charset="2"/>
              </a:rPr>
              <a:t></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制图</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的</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MARTE</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域</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楷模</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向</a:t>
            </a:r>
            <a:r>
              <a:rPr lang="en" altLang="zh-CN" sz="1400" noProof="1">
                <a:latin typeface="Times New Roman" panose="02020603050405020304" pitchFamily="18" charset="0"/>
              </a:rPr>
              <a:t> </a:t>
            </a:r>
            <a:r>
              <a:rPr lang="en" altLang="zh-CN" sz="1400" b="1" noProof="1">
                <a:solidFill>
                  <a:srgbClr val="3333CC"/>
                </a:solidFill>
                <a:latin typeface="Times New Roman" panose="02020603050405020304" pitchFamily="18" charset="0"/>
              </a:rPr>
              <a:t>UML2：</a:t>
            </a:r>
            <a:r>
              <a:rPr lang="en" altLang="zh-CN" sz="1400" noProof="1">
                <a:latin typeface="Times New Roman" panose="02020603050405020304" pitchFamily="18" charset="0"/>
              </a:rPr>
              <a:t> </a:t>
            </a:r>
            <a:r>
              <a:rPr lang="en" altLang="zh-CN" sz="1400" noProof="1">
                <a:solidFill>
                  <a:srgbClr val="3333CC"/>
                </a:solidFill>
                <a:latin typeface="Times New Roman" panose="02020603050405020304" pitchFamily="18" charset="0"/>
              </a:rPr>
              <a:t>（</a:t>
            </a:r>
            <a:r>
              <a:rPr lang="en" altLang="zh-CN" sz="1400" noProof="1">
                <a:latin typeface="Times New Roman" panose="02020603050405020304" pitchFamily="18" charset="0"/>
              </a:rPr>
              <a:t> </a:t>
            </a:r>
            <a:r>
              <a:rPr lang="en" altLang="zh-CN" sz="1400" u="sng" noProof="1">
                <a:solidFill>
                  <a:srgbClr val="3333CC"/>
                </a:solidFill>
                <a:latin typeface="Times New Roman" panose="02020603050405020304" pitchFamily="18" charset="0"/>
              </a:rPr>
              <a:t>UML表示）</a:t>
            </a:r>
          </a:p>
        </p:txBody>
      </p:sp>
      <p:sp>
        <p:nvSpPr>
          <p:cNvPr id="16463" name="TextBox 1">
            <a:extLst>
              <a:ext uri="{FF2B5EF4-FFF2-40B4-BE49-F238E27FC236}">
                <a16:creationId xmlns:a16="http://schemas.microsoft.com/office/drawing/2014/main" id="{52FA92AB-F86F-BD4E-858C-0EA7C116FAF2}"/>
              </a:ext>
            </a:extLst>
          </p:cNvPr>
          <p:cNvSpPr txBox="1"/>
          <p:nvPr/>
        </p:nvSpPr>
        <p:spPr>
          <a:xfrm>
            <a:off x="879475" y="2373313"/>
            <a:ext cx="74613" cy="439737"/>
          </a:xfrm>
          <a:prstGeom prst="rect">
            <a:avLst/>
          </a:prstGeom>
          <a:noFill/>
          <a:ln w="9525">
            <a:noFill/>
          </a:ln>
        </p:spPr>
        <p:txBody>
          <a:bodyPr wrap="none" lIns="0" tIns="0" rIns="0">
            <a:spAutoFit/>
          </a:bodyPr>
          <a:lstStyle/>
          <a:p>
            <a:pPr eaLnBrk="1" hangingPunct="1">
              <a:lnSpc>
                <a:spcPts val="15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a:p>
            <a:pPr eaLnBrk="1" hangingPunct="1">
              <a:lnSpc>
                <a:spcPts val="1600"/>
              </a:lnSpc>
              <a:buFont typeface="Arial" panose="020B0604020202020204" pitchFamily="34" charset="0"/>
              <a:buNone/>
              <a:defRPr/>
            </a:pPr>
            <a:r>
              <a:rPr lang="en-US" altLang="zh-CN" sz="1290" noProof="1">
                <a:solidFill>
                  <a:srgbClr val="0099FF"/>
                </a:solidFill>
                <a:latin typeface="Wingdings" panose="05000000000000000000" pitchFamily="2" charset="2"/>
                <a:cs typeface="+mn-ea"/>
              </a:rPr>
              <a:t></a:t>
            </a:r>
            <a:endParaRPr lang="en-US" altLang="zh-CN" sz="1290" noProof="1">
              <a:solidFill>
                <a:srgbClr val="0099FF"/>
              </a:solidFill>
              <a:latin typeface="Wingdings" panose="05000000000000000000" pitchFamily="2" charset="2"/>
            </a:endParaRPr>
          </a:p>
        </p:txBody>
      </p:sp>
      <p:sp>
        <p:nvSpPr>
          <p:cNvPr id="142417" name="TextBox 1">
            <a:extLst>
              <a:ext uri="{FF2B5EF4-FFF2-40B4-BE49-F238E27FC236}">
                <a16:creationId xmlns:a16="http://schemas.microsoft.com/office/drawing/2014/main" id="{0A4D494C-F75D-0E49-A4F1-2EB3FA936275}"/>
              </a:ext>
            </a:extLst>
          </p:cNvPr>
          <p:cNvSpPr txBox="1">
            <a:spLocks noChangeArrowheads="1"/>
          </p:cNvSpPr>
          <p:nvPr/>
        </p:nvSpPr>
        <p:spPr bwMode="auto">
          <a:xfrm>
            <a:off x="1171575" y="2386013"/>
            <a:ext cx="790575"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目的：</a:t>
            </a:r>
          </a:p>
          <a:p>
            <a:pPr eaLnBrk="1" hangingPunct="1">
              <a:lnSpc>
                <a:spcPts val="1600"/>
              </a:lnSpc>
              <a:spcBef>
                <a:spcPct val="0"/>
              </a:spcBef>
              <a:buFontTx/>
              <a:buNone/>
            </a:pPr>
            <a:r>
              <a:rPr lang="en" altLang="zh-CN" sz="1200" noProof="1">
                <a:solidFill>
                  <a:srgbClr val="292929"/>
                </a:solidFill>
                <a:latin typeface="Times New Roman" panose="02020603050405020304" pitchFamily="18" charset="0"/>
              </a:rPr>
              <a:t>技巧：</a:t>
            </a:r>
          </a:p>
        </p:txBody>
      </p:sp>
      <p:sp>
        <p:nvSpPr>
          <p:cNvPr id="142418" name="TextBox 1">
            <a:extLst>
              <a:ext uri="{FF2B5EF4-FFF2-40B4-BE49-F238E27FC236}">
                <a16:creationId xmlns:a16="http://schemas.microsoft.com/office/drawing/2014/main" id="{F5175ECF-5F03-BB4F-8F79-D70A77AF097E}"/>
              </a:ext>
            </a:extLst>
          </p:cNvPr>
          <p:cNvSpPr txBox="1">
            <a:spLocks noChangeArrowheads="1"/>
          </p:cNvSpPr>
          <p:nvPr/>
        </p:nvSpPr>
        <p:spPr bwMode="auto">
          <a:xfrm>
            <a:off x="2462213" y="2386013"/>
            <a:ext cx="3592512"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noProof="1">
                <a:solidFill>
                  <a:srgbClr val="292929"/>
                </a:solidFill>
                <a:latin typeface="Times New Roman" panose="02020603050405020304" pitchFamily="18" charset="0"/>
              </a:rPr>
              <a:t>MARTE</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域</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楷模</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设计</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如</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一个</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UML2</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扩展</a:t>
            </a:r>
          </a:p>
          <a:p>
            <a:pPr eaLnBrk="1" hangingPunct="1">
              <a:lnSpc>
                <a:spcPts val="1600"/>
              </a:lnSpc>
              <a:spcBef>
                <a:spcPct val="0"/>
              </a:spcBef>
              <a:buFontTx/>
              <a:buNone/>
            </a:pPr>
            <a:r>
              <a:rPr lang="en" altLang="zh-CN" sz="1200" noProof="1">
                <a:solidFill>
                  <a:srgbClr val="292929"/>
                </a:solidFill>
                <a:latin typeface="Times New Roman" panose="02020603050405020304" pitchFamily="18" charset="0"/>
              </a:rPr>
              <a:t>UML2</a:t>
            </a:r>
            <a:r>
              <a:rPr lang="en" altLang="zh-CN" sz="1200" noProof="1">
                <a:latin typeface="Times New Roman" panose="02020603050405020304" pitchFamily="18" charset="0"/>
              </a:rPr>
              <a:t> </a:t>
            </a:r>
            <a:r>
              <a:rPr lang="en" altLang="zh-CN" sz="1200" noProof="1">
                <a:solidFill>
                  <a:srgbClr val="292929"/>
                </a:solidFill>
                <a:latin typeface="Times New Roman" panose="02020603050405020304" pitchFamily="18" charset="0"/>
              </a:rPr>
              <a:t>轮廓</a:t>
            </a:r>
          </a:p>
        </p:txBody>
      </p:sp>
      <p:sp>
        <p:nvSpPr>
          <p:cNvPr id="142419" name="TextBox 1">
            <a:extLst>
              <a:ext uri="{FF2B5EF4-FFF2-40B4-BE49-F238E27FC236}">
                <a16:creationId xmlns:a16="http://schemas.microsoft.com/office/drawing/2014/main" id="{4FD4BC9D-479B-8F4D-B74D-256D3040CBBD}"/>
              </a:ext>
            </a:extLst>
          </p:cNvPr>
          <p:cNvSpPr txBox="1">
            <a:spLocks noChangeArrowheads="1"/>
          </p:cNvSpPr>
          <p:nvPr/>
        </p:nvSpPr>
        <p:spPr bwMode="auto">
          <a:xfrm>
            <a:off x="1042988" y="3135313"/>
            <a:ext cx="14763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zh-CN" altLang="zh-CN" sz="1200" b="1" noProof="1">
                <a:solidFill>
                  <a:srgbClr val="000000"/>
                </a:solidFill>
                <a:latin typeface="Times New Roman" panose="02020603050405020304" pitchFamily="18" charset="0"/>
              </a:rPr>
              <a:t>«</a:t>
            </a:r>
            <a:r>
              <a:rPr lang="zh-CN" altLang="zh-CN" sz="1200" noProof="1">
                <a:latin typeface="Times New Roman" panose="02020603050405020304" pitchFamily="18" charset="0"/>
              </a:rPr>
              <a:t> </a:t>
            </a:r>
            <a:r>
              <a:rPr lang="en" altLang="zh-CN" sz="1200" b="1" noProof="1">
                <a:solidFill>
                  <a:srgbClr val="000000"/>
                </a:solidFill>
                <a:latin typeface="Times New Roman" panose="02020603050405020304" pitchFamily="18" charset="0"/>
              </a:rPr>
              <a:t>元模型</a:t>
            </a:r>
            <a:r>
              <a:rPr lang="en" altLang="zh-CN" sz="1200" noProof="1">
                <a:latin typeface="Times New Roman" panose="02020603050405020304" pitchFamily="18" charset="0"/>
              </a:rPr>
              <a:t> </a:t>
            </a:r>
            <a:r>
              <a:rPr lang="en" altLang="zh-CN" sz="1200" b="1" noProof="1">
                <a:solidFill>
                  <a:srgbClr val="000000"/>
                </a:solidFill>
                <a:latin typeface="Times New Roman" panose="02020603050405020304" pitchFamily="18" charset="0"/>
              </a:rPr>
              <a:t>»</a:t>
            </a:r>
          </a:p>
          <a:p>
            <a:pPr eaLnBrk="1" hangingPunct="1">
              <a:lnSpc>
                <a:spcPts val="1700"/>
              </a:lnSpc>
              <a:spcBef>
                <a:spcPct val="0"/>
              </a:spcBef>
              <a:buFontTx/>
              <a:buNone/>
            </a:pPr>
            <a:r>
              <a:rPr lang="en" altLang="zh-CN" sz="1200" b="1" noProof="1">
                <a:solidFill>
                  <a:srgbClr val="000000"/>
                </a:solidFill>
                <a:latin typeface="Times New Roman" panose="02020603050405020304" pitchFamily="18" charset="0"/>
              </a:rPr>
              <a:t>马尔特</a:t>
            </a:r>
            <a:r>
              <a:rPr lang="en" altLang="zh-CN" sz="1200" noProof="1">
                <a:latin typeface="Times New Roman" panose="02020603050405020304" pitchFamily="18" charset="0"/>
              </a:rPr>
              <a:t> </a:t>
            </a:r>
            <a:r>
              <a:rPr lang="en" altLang="zh-CN" sz="1200" b="1" noProof="1">
                <a:solidFill>
                  <a:srgbClr val="000000"/>
                </a:solidFill>
                <a:latin typeface="Times New Roman" panose="02020603050405020304" pitchFamily="18" charset="0"/>
              </a:rPr>
              <a:t>域</a:t>
            </a:r>
            <a:r>
              <a:rPr lang="en" altLang="zh-CN" sz="1200" noProof="1">
                <a:latin typeface="Times New Roman" panose="02020603050405020304" pitchFamily="18" charset="0"/>
              </a:rPr>
              <a:t> </a:t>
            </a:r>
            <a:r>
              <a:rPr lang="en" altLang="zh-CN" sz="1200" b="1" noProof="1">
                <a:solidFill>
                  <a:srgbClr val="000000"/>
                </a:solidFill>
                <a:latin typeface="Times New Roman" panose="02020603050405020304" pitchFamily="18" charset="0"/>
              </a:rPr>
              <a:t>模型</a:t>
            </a:r>
          </a:p>
        </p:txBody>
      </p:sp>
      <p:sp>
        <p:nvSpPr>
          <p:cNvPr id="142420" name="TextBox 1">
            <a:extLst>
              <a:ext uri="{FF2B5EF4-FFF2-40B4-BE49-F238E27FC236}">
                <a16:creationId xmlns:a16="http://schemas.microsoft.com/office/drawing/2014/main" id="{93853BC6-A317-B047-B22D-5E311CAE384C}"/>
              </a:ext>
            </a:extLst>
          </p:cNvPr>
          <p:cNvSpPr txBox="1">
            <a:spLocks noChangeArrowheads="1"/>
          </p:cNvSpPr>
          <p:nvPr/>
        </p:nvSpPr>
        <p:spPr bwMode="auto">
          <a:xfrm>
            <a:off x="1042988" y="4672013"/>
            <a:ext cx="9413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zh-CN" altLang="zh-CN" sz="1200" b="1" noProof="1">
                <a:solidFill>
                  <a:srgbClr val="000000"/>
                </a:solidFill>
                <a:latin typeface="Times New Roman" panose="02020603050405020304" pitchFamily="18" charset="0"/>
              </a:rPr>
              <a:t>«</a:t>
            </a:r>
            <a:r>
              <a:rPr lang="zh-CN" altLang="zh-CN" sz="1200" noProof="1">
                <a:latin typeface="Times New Roman" panose="02020603050405020304" pitchFamily="18" charset="0"/>
              </a:rPr>
              <a:t> </a:t>
            </a:r>
            <a:r>
              <a:rPr lang="en" altLang="zh-CN" sz="1200" b="1" noProof="1">
                <a:solidFill>
                  <a:srgbClr val="000000"/>
                </a:solidFill>
                <a:latin typeface="Times New Roman" panose="02020603050405020304" pitchFamily="18" charset="0"/>
              </a:rPr>
              <a:t>轮廓</a:t>
            </a:r>
            <a:r>
              <a:rPr lang="en" altLang="zh-CN" sz="1200" noProof="1">
                <a:latin typeface="Times New Roman" panose="02020603050405020304" pitchFamily="18" charset="0"/>
              </a:rPr>
              <a:t> </a:t>
            </a:r>
            <a:r>
              <a:rPr lang="en" altLang="zh-CN" sz="1200" b="1" noProof="1">
                <a:solidFill>
                  <a:srgbClr val="000000"/>
                </a:solidFill>
                <a:latin typeface="Times New Roman" panose="02020603050405020304" pitchFamily="18" charset="0"/>
              </a:rPr>
              <a:t>»</a:t>
            </a:r>
          </a:p>
          <a:p>
            <a:pPr eaLnBrk="1" hangingPunct="1">
              <a:lnSpc>
                <a:spcPts val="1600"/>
              </a:lnSpc>
              <a:spcBef>
                <a:spcPct val="0"/>
              </a:spcBef>
              <a:buFontTx/>
              <a:buNone/>
            </a:pPr>
            <a:r>
              <a:rPr lang="en" altLang="zh-CN" sz="1200" b="1" noProof="1">
                <a:solidFill>
                  <a:srgbClr val="000000"/>
                </a:solidFill>
                <a:latin typeface="Times New Roman" panose="02020603050405020304" pitchFamily="18" charset="0"/>
              </a:rPr>
              <a:t>马尔特</a:t>
            </a:r>
            <a:r>
              <a:rPr lang="en" altLang="zh-CN" sz="1200" noProof="1">
                <a:latin typeface="Times New Roman" panose="02020603050405020304" pitchFamily="18" charset="0"/>
              </a:rPr>
              <a:t> </a:t>
            </a:r>
            <a:r>
              <a:rPr lang="en" altLang="zh-CN" sz="1200" b="1" noProof="1">
                <a:solidFill>
                  <a:srgbClr val="000000"/>
                </a:solidFill>
                <a:latin typeface="Times New Roman" panose="02020603050405020304" pitchFamily="18" charset="0"/>
              </a:rPr>
              <a:t>轮廓</a:t>
            </a:r>
          </a:p>
        </p:txBody>
      </p:sp>
      <p:sp>
        <p:nvSpPr>
          <p:cNvPr id="142421" name="TextBox 1">
            <a:extLst>
              <a:ext uri="{FF2B5EF4-FFF2-40B4-BE49-F238E27FC236}">
                <a16:creationId xmlns:a16="http://schemas.microsoft.com/office/drawing/2014/main" id="{28A014FD-5F98-AA41-9DF4-F0E13B5933E7}"/>
              </a:ext>
            </a:extLst>
          </p:cNvPr>
          <p:cNvSpPr txBox="1">
            <a:spLocks noChangeArrowheads="1"/>
          </p:cNvSpPr>
          <p:nvPr/>
        </p:nvSpPr>
        <p:spPr bwMode="auto">
          <a:xfrm>
            <a:off x="5122863" y="4870450"/>
            <a:ext cx="127952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500"/>
              </a:lnSpc>
              <a:spcBef>
                <a:spcPct val="0"/>
              </a:spcBef>
              <a:buFontTx/>
              <a:buNone/>
            </a:pPr>
            <a:r>
              <a:rPr lang="en" altLang="zh-CN" sz="1200" b="1" noProof="1">
                <a:solidFill>
                  <a:srgbClr val="000000"/>
                </a:solidFill>
                <a:latin typeface="Times New Roman" panose="02020603050405020304" pitchFamily="18" charset="0"/>
              </a:rPr>
              <a:t>UML2</a:t>
            </a:r>
            <a:r>
              <a:rPr lang="en" altLang="zh-CN" sz="1200" noProof="1">
                <a:latin typeface="Times New Roman" panose="02020603050405020304" pitchFamily="18" charset="0"/>
              </a:rPr>
              <a:t> </a:t>
            </a:r>
            <a:r>
              <a:rPr lang="en" altLang="zh-CN" sz="1200" b="1" noProof="1">
                <a:solidFill>
                  <a:srgbClr val="000000"/>
                </a:solidFill>
                <a:latin typeface="Times New Roman" panose="02020603050405020304" pitchFamily="18" charset="0"/>
              </a:rPr>
              <a:t>元模型</a:t>
            </a:r>
          </a:p>
        </p:txBody>
      </p:sp>
      <p:sp>
        <p:nvSpPr>
          <p:cNvPr id="91" name="TextBox 1">
            <a:extLst>
              <a:ext uri="{FF2B5EF4-FFF2-40B4-BE49-F238E27FC236}">
                <a16:creationId xmlns:a16="http://schemas.microsoft.com/office/drawing/2014/main" id="{1A4D56EA-84AF-E748-99FC-2319A78C47F1}"/>
              </a:ext>
            </a:extLst>
          </p:cNvPr>
          <p:cNvSpPr txBox="1"/>
          <p:nvPr/>
        </p:nvSpPr>
        <p:spPr>
          <a:xfrm>
            <a:off x="4162425" y="5327650"/>
            <a:ext cx="596900" cy="176213"/>
          </a:xfrm>
          <a:prstGeom prst="rect">
            <a:avLst/>
          </a:prstGeom>
          <a:noFill/>
        </p:spPr>
        <p:txBody>
          <a:bodyPr wrap="none" lIns="0" tIns="0" rIns="0">
            <a:spAutoFit/>
          </a:bodyPr>
          <a:lstStyle/>
          <a:p>
            <a:pPr eaLnBrk="1" fontAlgn="auto" hangingPunct="1">
              <a:lnSpc>
                <a:spcPts val="1000"/>
              </a:lnSpc>
              <a:buFont typeface="Arial" panose="020B0604020202020204" pitchFamily="34" charset="0"/>
              <a:buNone/>
              <a:defRPr/>
            </a:pPr>
            <a:r>
              <a:rPr lang="en-US" altLang="zh-CN" sz="895" noProof="1">
                <a:solidFill>
                  <a:srgbClr val="000000"/>
                </a:solidFill>
                <a:latin typeface="Times New Roman" panose="02020603050405020304" pitchFamily="18" charset="0"/>
                <a:ea typeface="+mn-ea"/>
                <a:cs typeface="Times New Roman" panose="02020603050405020304" pitchFamily="18" charset="0"/>
              </a:rPr>
              <a:t>«参考»</a:t>
            </a:r>
            <a:endParaRPr lang="en-US" altLang="zh-CN" sz="895" noProof="1">
              <a:solidFill>
                <a:srgbClr val="000000"/>
              </a:solidFill>
              <a:latin typeface="Times New Roman" panose="02020603050405020304" pitchFamily="18" charset="0"/>
              <a:cs typeface="Times New Roman" panose="02020603050405020304" pitchFamily="18" charset="0"/>
            </a:endParaRPr>
          </a:p>
        </p:txBody>
      </p:sp>
      <p:sp>
        <p:nvSpPr>
          <p:cNvPr id="92" name="TextBox 1">
            <a:extLst>
              <a:ext uri="{FF2B5EF4-FFF2-40B4-BE49-F238E27FC236}">
                <a16:creationId xmlns:a16="http://schemas.microsoft.com/office/drawing/2014/main" id="{5372B627-B223-BC48-988B-0458E231557F}"/>
              </a:ext>
            </a:extLst>
          </p:cNvPr>
          <p:cNvSpPr txBox="1"/>
          <p:nvPr/>
        </p:nvSpPr>
        <p:spPr>
          <a:xfrm>
            <a:off x="3328988" y="4648200"/>
            <a:ext cx="438150" cy="174625"/>
          </a:xfrm>
          <a:prstGeom prst="rect">
            <a:avLst/>
          </a:prstGeom>
          <a:noFill/>
        </p:spPr>
        <p:txBody>
          <a:bodyPr wrap="none" lIns="0" tIns="0" rIns="0">
            <a:spAutoFit/>
          </a:bodyPr>
          <a:lstStyle/>
          <a:p>
            <a:pPr eaLnBrk="1" fontAlgn="auto" hangingPunct="1">
              <a:lnSpc>
                <a:spcPts val="1000"/>
              </a:lnSpc>
              <a:buFont typeface="Arial" panose="020B0604020202020204" pitchFamily="34" charset="0"/>
              <a:buNone/>
              <a:defRPr/>
            </a:pPr>
            <a:r>
              <a:rPr lang="en-US" altLang="zh-CN" sz="895" noProof="1">
                <a:solidFill>
                  <a:srgbClr val="000000"/>
                </a:solidFill>
                <a:latin typeface="Times New Roman" panose="02020603050405020304" pitchFamily="18" charset="0"/>
                <a:ea typeface="+mn-ea"/>
                <a:cs typeface="Times New Roman" panose="02020603050405020304" pitchFamily="18" charset="0"/>
              </a:rPr>
              <a:t>«细化»</a:t>
            </a:r>
            <a:endParaRPr lang="en-US" altLang="zh-CN" sz="895" noProof="1">
              <a:solidFill>
                <a:srgbClr val="000000"/>
              </a:solidFill>
              <a:latin typeface="Times New Roman" panose="02020603050405020304" pitchFamily="18" charset="0"/>
              <a:cs typeface="Times New Roman" panose="02020603050405020304" pitchFamily="18" charset="0"/>
            </a:endParaRPr>
          </a:p>
        </p:txBody>
      </p:sp>
      <p:sp>
        <p:nvSpPr>
          <p:cNvPr id="142424" name="TextBox 1">
            <a:extLst>
              <a:ext uri="{FF2B5EF4-FFF2-40B4-BE49-F238E27FC236}">
                <a16:creationId xmlns:a16="http://schemas.microsoft.com/office/drawing/2014/main" id="{4A8E34B3-89C4-0847-9A7C-4B7A13A63456}"/>
              </a:ext>
            </a:extLst>
          </p:cNvPr>
          <p:cNvSpPr txBox="1">
            <a:spLocks noChangeArrowheads="1"/>
          </p:cNvSpPr>
          <p:nvPr/>
        </p:nvSpPr>
        <p:spPr bwMode="auto">
          <a:xfrm>
            <a:off x="6858000" y="5995988"/>
            <a:ext cx="1568450"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800"/>
              </a:lnSpc>
              <a:spcBef>
                <a:spcPct val="0"/>
              </a:spcBef>
              <a:buFontTx/>
              <a:buNone/>
            </a:pPr>
            <a:r>
              <a:rPr lang="en" altLang="zh-CN" sz="800" noProof="1">
                <a:solidFill>
                  <a:srgbClr val="000000"/>
                </a:solidFill>
                <a:latin typeface="Times New Roman" panose="02020603050405020304" pitchFamily="18" charset="0"/>
              </a:rPr>
              <a:t>提取</a:t>
            </a:r>
            <a:r>
              <a:rPr lang="en" altLang="zh-CN" sz="800" noProof="1">
                <a:latin typeface="Times New Roman" panose="02020603050405020304" pitchFamily="18" charset="0"/>
              </a:rPr>
              <a:t> </a:t>
            </a:r>
            <a:r>
              <a:rPr lang="en" altLang="zh-CN" sz="800" noProof="1">
                <a:solidFill>
                  <a:srgbClr val="000000"/>
                </a:solidFill>
                <a:latin typeface="Times New Roman" panose="02020603050405020304" pitchFamily="18" charset="0"/>
              </a:rPr>
              <a:t>从</a:t>
            </a:r>
            <a:r>
              <a:rPr lang="en" altLang="zh-CN" sz="800" noProof="1">
                <a:latin typeface="Times New Roman" panose="02020603050405020304" pitchFamily="18" charset="0"/>
              </a:rPr>
              <a:t> </a:t>
            </a:r>
            <a:r>
              <a:rPr lang="en" altLang="zh-CN" sz="800" noProof="1">
                <a:solidFill>
                  <a:srgbClr val="000000"/>
                </a:solidFill>
                <a:latin typeface="Times New Roman" panose="02020603050405020304" pitchFamily="18" charset="0"/>
              </a:rPr>
              <a:t>S.Gerard</a:t>
            </a:r>
            <a:r>
              <a:rPr lang="en" altLang="zh-CN" sz="800" noProof="1">
                <a:latin typeface="Times New Roman" panose="02020603050405020304" pitchFamily="18" charset="0"/>
              </a:rPr>
              <a:t> </a:t>
            </a:r>
            <a:r>
              <a:rPr lang="en" altLang="zh-CN" sz="800" noProof="1">
                <a:solidFill>
                  <a:srgbClr val="000000"/>
                </a:solidFill>
                <a:latin typeface="Times New Roman" panose="02020603050405020304" pitchFamily="18" charset="0"/>
              </a:rPr>
              <a:t>（ECRTS07）</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3">
            <a:extLst>
              <a:ext uri="{FF2B5EF4-FFF2-40B4-BE49-F238E27FC236}">
                <a16:creationId xmlns:a16="http://schemas.microsoft.com/office/drawing/2014/main" id="{DB218DDE-3CF8-A943-B085-F2E22B816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3525"/>
            <a:ext cx="9144000" cy="633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3" name="TextBox 1">
            <a:extLst>
              <a:ext uri="{FF2B5EF4-FFF2-40B4-BE49-F238E27FC236}">
                <a16:creationId xmlns:a16="http://schemas.microsoft.com/office/drawing/2014/main" id="{A08BF975-9B45-9E4A-9650-18C59D2ED3AA}"/>
              </a:ext>
            </a:extLst>
          </p:cNvPr>
          <p:cNvSpPr txBox="1">
            <a:spLocks noChangeArrowheads="1"/>
          </p:cNvSpPr>
          <p:nvPr/>
        </p:nvSpPr>
        <p:spPr bwMode="auto">
          <a:xfrm>
            <a:off x="2825750" y="509588"/>
            <a:ext cx="535305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600"/>
              </a:lnSpc>
              <a:spcBef>
                <a:spcPct val="0"/>
              </a:spcBef>
              <a:buFontTx/>
              <a:buNone/>
            </a:pPr>
            <a:r>
              <a:rPr lang="en" altLang="zh-CN" sz="2200" b="1" noProof="1">
                <a:solidFill>
                  <a:srgbClr val="000066"/>
                </a:solidFill>
                <a:latin typeface="Times New Roman" panose="02020603050405020304" pitchFamily="18" charset="0"/>
              </a:rPr>
              <a:t>例：</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域</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模型</a:t>
            </a:r>
            <a:r>
              <a:rPr lang="en" altLang="zh-CN" sz="2200" noProof="1">
                <a:latin typeface="Times New Roman" panose="02020603050405020304" pitchFamily="18" charset="0"/>
              </a:rPr>
              <a:t> </a:t>
            </a:r>
            <a:r>
              <a:rPr lang="en" altLang="zh-CN" sz="2200" noProof="1">
                <a:solidFill>
                  <a:srgbClr val="000066"/>
                </a:solidFill>
                <a:latin typeface="Wingdings" pitchFamily="2" charset="2"/>
              </a:rPr>
              <a:t></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轮廓</a:t>
            </a:r>
            <a:r>
              <a:rPr lang="en" altLang="zh-CN" sz="2200" noProof="1">
                <a:latin typeface="Times New Roman" panose="02020603050405020304" pitchFamily="18" charset="0"/>
              </a:rPr>
              <a:t> </a:t>
            </a:r>
            <a:r>
              <a:rPr lang="en" altLang="zh-CN" sz="2200" noProof="1">
                <a:solidFill>
                  <a:srgbClr val="000066"/>
                </a:solidFill>
                <a:latin typeface="Wingdings" pitchFamily="2" charset="2"/>
              </a:rPr>
              <a:t></a:t>
            </a:r>
            <a:r>
              <a:rPr lang="en" altLang="zh-CN" sz="2200" noProof="1">
                <a:latin typeface="Times New Roman" panose="02020603050405020304" pitchFamily="18" charset="0"/>
              </a:rPr>
              <a:t> </a:t>
            </a:r>
            <a:r>
              <a:rPr lang="en" altLang="zh-CN" sz="2200" b="1" noProof="1">
                <a:solidFill>
                  <a:srgbClr val="000066"/>
                </a:solidFill>
                <a:latin typeface="Times New Roman" panose="02020603050405020304" pitchFamily="18" charset="0"/>
              </a:rPr>
              <a:t>用法</a:t>
            </a:r>
          </a:p>
        </p:txBody>
      </p:sp>
      <p:sp>
        <p:nvSpPr>
          <p:cNvPr id="143364" name="TextBox 1">
            <a:extLst>
              <a:ext uri="{FF2B5EF4-FFF2-40B4-BE49-F238E27FC236}">
                <a16:creationId xmlns:a16="http://schemas.microsoft.com/office/drawing/2014/main" id="{29999153-5FA4-A64F-BCB7-673048AE9095}"/>
              </a:ext>
            </a:extLst>
          </p:cNvPr>
          <p:cNvSpPr txBox="1">
            <a:spLocks noChangeArrowheads="1"/>
          </p:cNvSpPr>
          <p:nvPr/>
        </p:nvSpPr>
        <p:spPr bwMode="auto">
          <a:xfrm>
            <a:off x="1676400" y="3733800"/>
            <a:ext cx="7937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25400" algn="l"/>
                <a:tab pos="88900" algn="l"/>
                <a:tab pos="1651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25400" algn="l"/>
                <a:tab pos="88900" algn="l"/>
                <a:tab pos="1651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25400" algn="l"/>
                <a:tab pos="88900" algn="l"/>
                <a:tab pos="1651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25400" algn="l"/>
                <a:tab pos="88900" algn="l"/>
                <a:tab pos="1651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25400" algn="l"/>
                <a:tab pos="88900" algn="l"/>
                <a:tab pos="1651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25400" algn="l"/>
                <a:tab pos="88900" algn="l"/>
                <a:tab pos="1651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25400" algn="l"/>
                <a:tab pos="88900" algn="l"/>
                <a:tab pos="1651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25400" algn="l"/>
                <a:tab pos="88900" algn="l"/>
                <a:tab pos="1651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25400" algn="l"/>
                <a:tab pos="88900" algn="l"/>
                <a:tab pos="1651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zh-CN" altLang="zh-CN" sz="1600" noProof="1">
                <a:latin typeface="Calibri" panose="020F0502020204030204" pitchFamily="34" charset="0"/>
              </a:rPr>
              <a:t> </a:t>
            </a:r>
            <a:r>
              <a:rPr lang="zh-CN" altLang="zh-CN" sz="700" noProof="1">
                <a:solidFill>
                  <a:srgbClr val="000000"/>
                </a:solidFill>
                <a:latin typeface="Times New Roman" panose="02020603050405020304" pitchFamily="18" charset="0"/>
              </a:rPr>
              <a:t>«</a:t>
            </a:r>
            <a:r>
              <a:rPr lang="zh-C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元类</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a:t>
            </a:r>
          </a:p>
          <a:p>
            <a:pPr eaLnBrk="1" hangingPunct="1">
              <a:lnSpc>
                <a:spcPts val="900"/>
              </a:lnSpc>
              <a:spcBef>
                <a:spcPct val="0"/>
              </a:spcBef>
              <a:buFontTx/>
              <a:buNone/>
            </a:pPr>
            <a:r>
              <a:rPr lang="en" altLang="zh-CN" sz="1600" noProof="1">
                <a:latin typeface="Calibri" panose="020F0502020204030204" pitchFamily="34" charset="0"/>
              </a:rPr>
              <a:t> </a:t>
            </a:r>
            <a:r>
              <a:rPr lang="en" altLang="zh-CN" sz="700" noProof="1">
                <a:solidFill>
                  <a:srgbClr val="000000"/>
                </a:solidFill>
                <a:latin typeface="Times New Roman" panose="02020603050405020304" pitchFamily="18" charset="0"/>
              </a:rPr>
              <a:t>CommonBehavior ::</a:t>
            </a:r>
          </a:p>
          <a:p>
            <a:pPr eaLnBrk="1" hangingPunct="1">
              <a:lnSpc>
                <a:spcPts val="900"/>
              </a:lnSpc>
              <a:spcBef>
                <a:spcPct val="0"/>
              </a:spcBef>
              <a:buFontTx/>
              <a:buNone/>
            </a:pPr>
            <a:r>
              <a:rPr lang="en" altLang="zh-CN" sz="1600" noProof="1">
                <a:latin typeface="Calibri" panose="020F0502020204030204" pitchFamily="34" charset="0"/>
              </a:rPr>
              <a:t> </a:t>
            </a:r>
            <a:r>
              <a:rPr lang="en" altLang="zh-CN" sz="700" noProof="1">
                <a:solidFill>
                  <a:srgbClr val="000000"/>
                </a:solidFill>
                <a:latin typeface="Times New Roman" panose="02020603050405020304" pitchFamily="18" charset="0"/>
              </a:rPr>
              <a:t>BasicBehaviors ::</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BehavioredClassifier</a:t>
            </a:r>
          </a:p>
        </p:txBody>
      </p:sp>
      <p:sp>
        <p:nvSpPr>
          <p:cNvPr id="143365" name="TextBox 1">
            <a:extLst>
              <a:ext uri="{FF2B5EF4-FFF2-40B4-BE49-F238E27FC236}">
                <a16:creationId xmlns:a16="http://schemas.microsoft.com/office/drawing/2014/main" id="{9BE671D0-5AB7-144D-A6BF-FC23143C3664}"/>
              </a:ext>
            </a:extLst>
          </p:cNvPr>
          <p:cNvSpPr txBox="1">
            <a:spLocks noChangeArrowheads="1"/>
          </p:cNvSpPr>
          <p:nvPr/>
        </p:nvSpPr>
        <p:spPr bwMode="auto">
          <a:xfrm>
            <a:off x="515938" y="5140325"/>
            <a:ext cx="9078912"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89154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89154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89154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89154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89154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89154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89154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89154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89154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poolSize：</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整数</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poolPolicy：</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PoolMgtPolicyKind</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poolWaitingTime：</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NFP_Duration</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operationalMode：</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行为</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主要：</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手术</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memorySize：</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NFP_DataSize</a:t>
            </a: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000"/>
              </a:lnSpc>
              <a:spcBef>
                <a:spcPct val="0"/>
              </a:spcBef>
              <a:buFontTx/>
              <a:buNone/>
            </a:pPr>
            <a:endParaRPr lang="en" altLang="zh-CN" sz="1600" noProof="1">
              <a:latin typeface="Calibri" panose="020F0502020204030204" pitchFamily="34" charset="0"/>
            </a:endParaRPr>
          </a:p>
          <a:p>
            <a:pPr eaLnBrk="1" hangingPunct="1">
              <a:lnSpc>
                <a:spcPts val="1900"/>
              </a:lnSpc>
              <a:spcBef>
                <a:spcPct val="0"/>
              </a:spcBef>
              <a:buFontTx/>
              <a:buNone/>
            </a:pPr>
            <a:r>
              <a:rPr lang="en" altLang="zh-CN" sz="1600" noProof="1">
                <a:latin typeface="Calibri" panose="020F0502020204030204" pitchFamily="34" charset="0"/>
              </a:rPr>
              <a:t> </a:t>
            </a:r>
            <a:r>
              <a:rPr lang="en" altLang="zh-CN" sz="1200" noProof="1">
                <a:solidFill>
                  <a:srgbClr val="000099"/>
                </a:solidFill>
                <a:latin typeface="Times New Roman" panose="02020603050405020304" pitchFamily="18" charset="0"/>
              </a:rPr>
              <a:t>22</a:t>
            </a:r>
          </a:p>
        </p:txBody>
      </p:sp>
      <p:sp>
        <p:nvSpPr>
          <p:cNvPr id="143366" name="TextBox 1">
            <a:extLst>
              <a:ext uri="{FF2B5EF4-FFF2-40B4-BE49-F238E27FC236}">
                <a16:creationId xmlns:a16="http://schemas.microsoft.com/office/drawing/2014/main" id="{00964FD3-7045-664F-B5F8-EEB9B54F04F9}"/>
              </a:ext>
            </a:extLst>
          </p:cNvPr>
          <p:cNvSpPr txBox="1">
            <a:spLocks noChangeArrowheads="1"/>
          </p:cNvSpPr>
          <p:nvPr/>
        </p:nvSpPr>
        <p:spPr bwMode="auto">
          <a:xfrm>
            <a:off x="515938" y="4589463"/>
            <a:ext cx="114935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419100" algn="l"/>
                <a:tab pos="6223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419100" algn="l"/>
                <a:tab pos="6223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419100" algn="l"/>
                <a:tab pos="6223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419100" algn="l"/>
                <a:tab pos="6223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419100" algn="l"/>
                <a:tab pos="6223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419100" algn="l"/>
                <a:tab pos="6223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419100" algn="l"/>
                <a:tab pos="6223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419100" algn="l"/>
                <a:tab pos="6223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419100" algn="l"/>
                <a:tab pos="6223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zh-CN" altLang="zh-CN" sz="1600" noProof="1">
                <a:latin typeface="Calibri" panose="020F0502020204030204" pitchFamily="34" charset="0"/>
              </a:rPr>
              <a:t> </a:t>
            </a:r>
            <a:r>
              <a:rPr lang="zh-CN" altLang="zh-CN" sz="700" b="1" noProof="1">
                <a:solidFill>
                  <a:srgbClr val="000000"/>
                </a:solidFill>
                <a:latin typeface="Times New Roman" panose="02020603050405020304" pitchFamily="18" charset="0"/>
              </a:rPr>
              <a:t>«</a:t>
            </a:r>
            <a:r>
              <a:rPr lang="zh-CN" altLang="zh-CN" sz="700" noProof="1">
                <a:latin typeface="Times New Roman" panose="02020603050405020304" pitchFamily="18" charset="0"/>
              </a:rPr>
              <a:t> </a:t>
            </a:r>
            <a:r>
              <a:rPr lang="en" altLang="zh-CN" sz="700" b="1" noProof="1">
                <a:solidFill>
                  <a:srgbClr val="000000"/>
                </a:solidFill>
                <a:latin typeface="Times New Roman" panose="02020603050405020304" pitchFamily="18" charset="0"/>
              </a:rPr>
              <a:t>刻板印象»</a:t>
            </a:r>
          </a:p>
          <a:p>
            <a:pPr eaLnBrk="1" hangingPunct="1">
              <a:lnSpc>
                <a:spcPts val="800"/>
              </a:lnSpc>
              <a:spcBef>
                <a:spcPct val="0"/>
              </a:spcBef>
              <a:buFontTx/>
              <a:buNone/>
            </a:pPr>
            <a:r>
              <a:rPr lang="en" altLang="zh-CN" sz="1600" noProof="1">
                <a:latin typeface="Calibri" panose="020F0502020204030204" pitchFamily="34" charset="0"/>
              </a:rPr>
              <a:t> </a:t>
            </a:r>
            <a:r>
              <a:rPr lang="en" altLang="zh-CN" sz="700" b="1" noProof="1">
                <a:solidFill>
                  <a:srgbClr val="000000"/>
                </a:solidFill>
                <a:latin typeface="Times New Roman" panose="02020603050405020304" pitchFamily="18" charset="0"/>
              </a:rPr>
              <a:t>RtUnit</a:t>
            </a:r>
          </a:p>
          <a:p>
            <a:pPr eaLnBrk="1" hangingPunct="1">
              <a:lnSpc>
                <a:spcPts val="1800"/>
              </a:lnSpc>
              <a:spcBef>
                <a:spcPct val="0"/>
              </a:spcBef>
              <a:buFontTx/>
              <a:buNone/>
            </a:pPr>
            <a:r>
              <a:rPr lang="en" altLang="zh-CN" sz="700" noProof="1">
                <a:solidFill>
                  <a:srgbClr val="000000"/>
                </a:solidFill>
                <a:latin typeface="Times New Roman" panose="02020603050405020304" pitchFamily="18" charset="0"/>
              </a:rPr>
              <a:t>isDynamic：</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布尔</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[1]</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真正</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isMain：</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布尔</a:t>
            </a:r>
          </a:p>
        </p:txBody>
      </p:sp>
      <p:sp>
        <p:nvSpPr>
          <p:cNvPr id="143367" name="TextBox 1">
            <a:extLst>
              <a:ext uri="{FF2B5EF4-FFF2-40B4-BE49-F238E27FC236}">
                <a16:creationId xmlns:a16="http://schemas.microsoft.com/office/drawing/2014/main" id="{5694380B-B65E-D04E-AC94-2AA9DF7F4E71}"/>
              </a:ext>
            </a:extLst>
          </p:cNvPr>
          <p:cNvSpPr txBox="1">
            <a:spLocks noChangeArrowheads="1"/>
          </p:cNvSpPr>
          <p:nvPr/>
        </p:nvSpPr>
        <p:spPr bwMode="auto">
          <a:xfrm>
            <a:off x="2192338" y="4589463"/>
            <a:ext cx="127476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444500" algn="l"/>
                <a:tab pos="6223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444500" algn="l"/>
                <a:tab pos="6223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444500" algn="l"/>
                <a:tab pos="6223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444500" algn="l"/>
                <a:tab pos="6223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444500" algn="l"/>
                <a:tab pos="6223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444500" algn="l"/>
                <a:tab pos="6223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444500" algn="l"/>
                <a:tab pos="6223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444500" algn="l"/>
                <a:tab pos="6223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444500" algn="l"/>
                <a:tab pos="6223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zh-CN" altLang="zh-CN" sz="1600" noProof="1">
                <a:latin typeface="Calibri" panose="020F0502020204030204" pitchFamily="34" charset="0"/>
              </a:rPr>
              <a:t> </a:t>
            </a:r>
            <a:r>
              <a:rPr lang="zh-CN" altLang="zh-CN" sz="700" b="1" noProof="1">
                <a:solidFill>
                  <a:srgbClr val="000000"/>
                </a:solidFill>
                <a:latin typeface="Times New Roman" panose="02020603050405020304" pitchFamily="18" charset="0"/>
              </a:rPr>
              <a:t>«</a:t>
            </a:r>
            <a:r>
              <a:rPr lang="zh-CN" altLang="zh-CN" sz="700" noProof="1">
                <a:latin typeface="Times New Roman" panose="02020603050405020304" pitchFamily="18" charset="0"/>
              </a:rPr>
              <a:t> </a:t>
            </a:r>
            <a:r>
              <a:rPr lang="en" altLang="zh-CN" sz="700" b="1" noProof="1">
                <a:solidFill>
                  <a:srgbClr val="000000"/>
                </a:solidFill>
                <a:latin typeface="Times New Roman" panose="02020603050405020304" pitchFamily="18" charset="0"/>
              </a:rPr>
              <a:t>刻板印象»</a:t>
            </a:r>
          </a:p>
          <a:p>
            <a:pPr eaLnBrk="1" hangingPunct="1">
              <a:lnSpc>
                <a:spcPts val="800"/>
              </a:lnSpc>
              <a:spcBef>
                <a:spcPct val="0"/>
              </a:spcBef>
              <a:buFontTx/>
              <a:buNone/>
            </a:pPr>
            <a:r>
              <a:rPr lang="en" altLang="zh-CN" sz="1600" noProof="1">
                <a:latin typeface="Calibri" panose="020F0502020204030204" pitchFamily="34" charset="0"/>
              </a:rPr>
              <a:t> </a:t>
            </a:r>
            <a:r>
              <a:rPr lang="en" altLang="zh-CN" sz="700" b="1" noProof="1">
                <a:solidFill>
                  <a:srgbClr val="000000"/>
                </a:solidFill>
                <a:latin typeface="Times New Roman" panose="02020603050405020304" pitchFamily="18" charset="0"/>
              </a:rPr>
              <a:t>PpUnit</a:t>
            </a:r>
          </a:p>
          <a:p>
            <a:pPr eaLnBrk="1" hangingPunct="1">
              <a:lnSpc>
                <a:spcPts val="1800"/>
              </a:lnSpc>
              <a:spcBef>
                <a:spcPct val="0"/>
              </a:spcBef>
              <a:buFontTx/>
              <a:buNone/>
            </a:pPr>
            <a:r>
              <a:rPr lang="en" altLang="zh-CN" sz="700" noProof="1">
                <a:solidFill>
                  <a:srgbClr val="000000"/>
                </a:solidFill>
                <a:latin typeface="Times New Roman" panose="02020603050405020304" pitchFamily="18" charset="0"/>
              </a:rPr>
              <a:t>concPolicy：CallConcurrencyKind</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memorySize：</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NFP_DataSize</a:t>
            </a:r>
          </a:p>
        </p:txBody>
      </p:sp>
      <p:sp>
        <p:nvSpPr>
          <p:cNvPr id="143368" name="TextBox 1">
            <a:extLst>
              <a:ext uri="{FF2B5EF4-FFF2-40B4-BE49-F238E27FC236}">
                <a16:creationId xmlns:a16="http://schemas.microsoft.com/office/drawing/2014/main" id="{962E1C57-5286-4446-9945-3EADB388EF9C}"/>
              </a:ext>
            </a:extLst>
          </p:cNvPr>
          <p:cNvSpPr txBox="1">
            <a:spLocks noChangeArrowheads="1"/>
          </p:cNvSpPr>
          <p:nvPr/>
        </p:nvSpPr>
        <p:spPr bwMode="auto">
          <a:xfrm>
            <a:off x="315913" y="3640138"/>
            <a:ext cx="454025"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infiniteWait</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timedWait</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动态</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例外</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其他</a:t>
            </a:r>
          </a:p>
        </p:txBody>
      </p:sp>
      <p:sp>
        <p:nvSpPr>
          <p:cNvPr id="143369" name="TextBox 1">
            <a:extLst>
              <a:ext uri="{FF2B5EF4-FFF2-40B4-BE49-F238E27FC236}">
                <a16:creationId xmlns:a16="http://schemas.microsoft.com/office/drawing/2014/main" id="{E121A93B-6D27-7D4B-8408-02D91D374815}"/>
              </a:ext>
            </a:extLst>
          </p:cNvPr>
          <p:cNvSpPr txBox="1">
            <a:spLocks noChangeArrowheads="1"/>
          </p:cNvSpPr>
          <p:nvPr/>
        </p:nvSpPr>
        <p:spPr bwMode="auto">
          <a:xfrm>
            <a:off x="339725" y="3335338"/>
            <a:ext cx="7921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016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016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016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016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016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016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016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016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016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zh-CN" altLang="zh-CN" sz="1600" noProof="1">
                <a:latin typeface="Calibri" panose="020F0502020204030204" pitchFamily="34" charset="0"/>
              </a:rPr>
              <a:t> </a:t>
            </a:r>
            <a:r>
              <a:rPr lang="zh-CN" altLang="zh-CN" sz="700" noProof="1">
                <a:solidFill>
                  <a:srgbClr val="000000"/>
                </a:solidFill>
                <a:latin typeface="Times New Roman" panose="02020603050405020304" pitchFamily="18" charset="0"/>
              </a:rPr>
              <a:t>«</a:t>
            </a:r>
            <a:r>
              <a:rPr lang="zh-C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列举”</a:t>
            </a:r>
          </a:p>
          <a:p>
            <a:pPr eaLnBrk="1" hangingPunct="1">
              <a:lnSpc>
                <a:spcPts val="900"/>
              </a:lnSpc>
              <a:spcBef>
                <a:spcPct val="0"/>
              </a:spcBef>
              <a:buFontTx/>
              <a:buNone/>
            </a:pPr>
            <a:r>
              <a:rPr lang="en" altLang="zh-CN" sz="700" b="1" noProof="1">
                <a:solidFill>
                  <a:srgbClr val="000000"/>
                </a:solidFill>
                <a:latin typeface="Times New Roman" panose="02020603050405020304" pitchFamily="18" charset="0"/>
              </a:rPr>
              <a:t>PoolMgtPolicyKind</a:t>
            </a:r>
          </a:p>
        </p:txBody>
      </p:sp>
      <p:sp>
        <p:nvSpPr>
          <p:cNvPr id="143370" name="TextBox 1">
            <a:extLst>
              <a:ext uri="{FF2B5EF4-FFF2-40B4-BE49-F238E27FC236}">
                <a16:creationId xmlns:a16="http://schemas.microsoft.com/office/drawing/2014/main" id="{0AF52F54-CA3A-FF41-8466-76018BF0ED89}"/>
              </a:ext>
            </a:extLst>
          </p:cNvPr>
          <p:cNvSpPr txBox="1">
            <a:spLocks noChangeArrowheads="1"/>
          </p:cNvSpPr>
          <p:nvPr/>
        </p:nvSpPr>
        <p:spPr bwMode="auto">
          <a:xfrm>
            <a:off x="3036888" y="3698875"/>
            <a:ext cx="401637"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顺序</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守卫</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同时</a:t>
            </a:r>
          </a:p>
        </p:txBody>
      </p:sp>
      <p:sp>
        <p:nvSpPr>
          <p:cNvPr id="143371" name="TextBox 1">
            <a:extLst>
              <a:ext uri="{FF2B5EF4-FFF2-40B4-BE49-F238E27FC236}">
                <a16:creationId xmlns:a16="http://schemas.microsoft.com/office/drawing/2014/main" id="{2BAA8E9B-C2C2-9340-9D5F-4E57486CB320}"/>
              </a:ext>
            </a:extLst>
          </p:cNvPr>
          <p:cNvSpPr txBox="1">
            <a:spLocks noChangeArrowheads="1"/>
          </p:cNvSpPr>
          <p:nvPr/>
        </p:nvSpPr>
        <p:spPr bwMode="auto">
          <a:xfrm>
            <a:off x="3059113" y="3440113"/>
            <a:ext cx="8985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b="1" noProof="1">
                <a:solidFill>
                  <a:srgbClr val="000000"/>
                </a:solidFill>
                <a:latin typeface="Times New Roman" panose="02020603050405020304" pitchFamily="18" charset="0"/>
              </a:rPr>
              <a:t>CallConcurrencyKind</a:t>
            </a:r>
          </a:p>
        </p:txBody>
      </p:sp>
      <p:sp>
        <p:nvSpPr>
          <p:cNvPr id="143372" name="TextBox 1">
            <a:extLst>
              <a:ext uri="{FF2B5EF4-FFF2-40B4-BE49-F238E27FC236}">
                <a16:creationId xmlns:a16="http://schemas.microsoft.com/office/drawing/2014/main" id="{9A259B85-038F-344B-A843-98C347B6C250}"/>
              </a:ext>
            </a:extLst>
          </p:cNvPr>
          <p:cNvSpPr txBox="1">
            <a:spLocks noChangeArrowheads="1"/>
          </p:cNvSpPr>
          <p:nvPr/>
        </p:nvSpPr>
        <p:spPr bwMode="auto">
          <a:xfrm>
            <a:off x="2251075" y="1190625"/>
            <a:ext cx="115411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27000" algn="l"/>
                <a:tab pos="2286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27000" algn="l"/>
                <a:tab pos="2286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27000" algn="l"/>
                <a:tab pos="2286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27000" algn="l"/>
                <a:tab pos="2286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27000" algn="l"/>
                <a:tab pos="2286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27000" algn="l"/>
                <a:tab pos="2286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27000" algn="l"/>
                <a:tab pos="2286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27000" algn="l"/>
                <a:tab pos="2286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27000" algn="l"/>
                <a:tab pos="2286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zh-CN" altLang="zh-CN" sz="1600" noProof="1">
                <a:latin typeface="Calibri" panose="020F0502020204030204" pitchFamily="34" charset="0"/>
              </a:rPr>
              <a:t> </a:t>
            </a:r>
            <a:r>
              <a:rPr lang="en" altLang="zh-CN" sz="700" noProof="1">
                <a:solidFill>
                  <a:srgbClr val="000000"/>
                </a:solidFill>
                <a:latin typeface="Times New Roman" panose="02020603050405020304" pitchFamily="18" charset="0"/>
              </a:rPr>
              <a:t>MARTE :: CoreElements ::</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因果:: CommonBehavior ::</a:t>
            </a:r>
          </a:p>
          <a:p>
            <a:pPr eaLnBrk="1" hangingPunct="1">
              <a:lnSpc>
                <a:spcPts val="900"/>
              </a:lnSpc>
              <a:spcBef>
                <a:spcPct val="0"/>
              </a:spcBef>
              <a:buFontTx/>
              <a:buNone/>
            </a:pPr>
            <a:r>
              <a:rPr lang="en" altLang="zh-CN" sz="1600" noProof="1">
                <a:latin typeface="Calibri" panose="020F0502020204030204" pitchFamily="34" charset="0"/>
              </a:rPr>
              <a:t> </a:t>
            </a:r>
            <a:r>
              <a:rPr lang="en" altLang="zh-CN" sz="700" noProof="1">
                <a:solidFill>
                  <a:srgbClr val="000000"/>
                </a:solidFill>
                <a:latin typeface="Times New Roman" panose="02020603050405020304" pitchFamily="18" charset="0"/>
              </a:rPr>
              <a:t>BehavioredClassifier</a:t>
            </a:r>
          </a:p>
        </p:txBody>
      </p:sp>
      <p:sp>
        <p:nvSpPr>
          <p:cNvPr id="143373" name="TextBox 1">
            <a:extLst>
              <a:ext uri="{FF2B5EF4-FFF2-40B4-BE49-F238E27FC236}">
                <a16:creationId xmlns:a16="http://schemas.microsoft.com/office/drawing/2014/main" id="{1E5E9999-6BBB-3941-AFAA-09CD36D9F121}"/>
              </a:ext>
            </a:extLst>
          </p:cNvPr>
          <p:cNvSpPr txBox="1">
            <a:spLocks noChangeArrowheads="1"/>
          </p:cNvSpPr>
          <p:nvPr/>
        </p:nvSpPr>
        <p:spPr bwMode="auto">
          <a:xfrm>
            <a:off x="2943225" y="2174875"/>
            <a:ext cx="12969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concPolicy：</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CallConcurrencyKind</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memorySize：</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NFP_dataSize</a:t>
            </a:r>
          </a:p>
        </p:txBody>
      </p:sp>
      <p:sp>
        <p:nvSpPr>
          <p:cNvPr id="143374" name="TextBox 1">
            <a:extLst>
              <a:ext uri="{FF2B5EF4-FFF2-40B4-BE49-F238E27FC236}">
                <a16:creationId xmlns:a16="http://schemas.microsoft.com/office/drawing/2014/main" id="{4C948CEA-F080-ED46-957F-1FDA7B7B36D6}"/>
              </a:ext>
            </a:extLst>
          </p:cNvPr>
          <p:cNvSpPr txBox="1">
            <a:spLocks noChangeArrowheads="1"/>
          </p:cNvSpPr>
          <p:nvPr/>
        </p:nvSpPr>
        <p:spPr bwMode="auto">
          <a:xfrm>
            <a:off x="3529013" y="1963738"/>
            <a:ext cx="285750"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b="1" noProof="1">
                <a:solidFill>
                  <a:srgbClr val="000000"/>
                </a:solidFill>
                <a:latin typeface="Times New Roman" panose="02020603050405020304" pitchFamily="18" charset="0"/>
              </a:rPr>
              <a:t>PpUnit</a:t>
            </a:r>
          </a:p>
        </p:txBody>
      </p:sp>
      <p:sp>
        <p:nvSpPr>
          <p:cNvPr id="143375" name="TextBox 1">
            <a:extLst>
              <a:ext uri="{FF2B5EF4-FFF2-40B4-BE49-F238E27FC236}">
                <a16:creationId xmlns:a16="http://schemas.microsoft.com/office/drawing/2014/main" id="{6DBD88B1-D02B-D44A-9812-B28D35AA9C07}"/>
              </a:ext>
            </a:extLst>
          </p:cNvPr>
          <p:cNvSpPr txBox="1">
            <a:spLocks noChangeArrowheads="1"/>
          </p:cNvSpPr>
          <p:nvPr/>
        </p:nvSpPr>
        <p:spPr bwMode="auto">
          <a:xfrm>
            <a:off x="5967413" y="2257425"/>
            <a:ext cx="4651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b="1" noProof="1">
                <a:solidFill>
                  <a:srgbClr val="000000"/>
                </a:solidFill>
                <a:latin typeface="Times New Roman" panose="02020603050405020304" pitchFamily="18" charset="0"/>
              </a:rPr>
              <a:t>RtBehavior</a:t>
            </a:r>
          </a:p>
        </p:txBody>
      </p:sp>
      <p:sp>
        <p:nvSpPr>
          <p:cNvPr id="143376" name="TextBox 1">
            <a:extLst>
              <a:ext uri="{FF2B5EF4-FFF2-40B4-BE49-F238E27FC236}">
                <a16:creationId xmlns:a16="http://schemas.microsoft.com/office/drawing/2014/main" id="{AC1041BC-0A94-0A47-A7B0-2A8338799BC6}"/>
              </a:ext>
            </a:extLst>
          </p:cNvPr>
          <p:cNvSpPr txBox="1">
            <a:spLocks noChangeArrowheads="1"/>
          </p:cNvSpPr>
          <p:nvPr/>
        </p:nvSpPr>
        <p:spPr bwMode="auto">
          <a:xfrm>
            <a:off x="4560888" y="2185988"/>
            <a:ext cx="44608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016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016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016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016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016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016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016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016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016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奥尼</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[R</a:t>
            </a:r>
          </a:p>
          <a:p>
            <a:pPr eaLnBrk="1" hangingPunct="1">
              <a:lnSpc>
                <a:spcPts val="1200"/>
              </a:lnSpc>
              <a:spcBef>
                <a:spcPct val="0"/>
              </a:spcBef>
              <a:buFontTx/>
              <a:buNone/>
            </a:pPr>
            <a:r>
              <a:rPr lang="en" altLang="zh-CN" sz="1600" noProof="1">
                <a:latin typeface="Calibri" panose="020F0502020204030204" pitchFamily="34" charset="0"/>
              </a:rPr>
              <a:t> </a:t>
            </a:r>
            <a:r>
              <a:rPr lang="en" altLang="zh-CN" sz="700" noProof="1">
                <a:solidFill>
                  <a:srgbClr val="000000"/>
                </a:solidFill>
                <a:latin typeface="Times New Roman" panose="02020603050405020304" pitchFamily="18" charset="0"/>
              </a:rPr>
              <a:t>1</a:t>
            </a:r>
          </a:p>
        </p:txBody>
      </p:sp>
      <p:sp>
        <p:nvSpPr>
          <p:cNvPr id="143377" name="TextBox 1">
            <a:extLst>
              <a:ext uri="{FF2B5EF4-FFF2-40B4-BE49-F238E27FC236}">
                <a16:creationId xmlns:a16="http://schemas.microsoft.com/office/drawing/2014/main" id="{9055EA36-C487-FE4A-ACF4-E8144FC2DB9B}"/>
              </a:ext>
            </a:extLst>
          </p:cNvPr>
          <p:cNvSpPr txBox="1">
            <a:spLocks noChangeArrowheads="1"/>
          </p:cNvSpPr>
          <p:nvPr/>
        </p:nvSpPr>
        <p:spPr bwMode="auto">
          <a:xfrm>
            <a:off x="5064125" y="2185988"/>
            <a:ext cx="47942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4318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4318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4318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4318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4318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4318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4318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4318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4318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行为</a:t>
            </a:r>
          </a:p>
          <a:p>
            <a:pPr eaLnBrk="1" hangingPunct="1">
              <a:lnSpc>
                <a:spcPts val="1100"/>
              </a:lnSpc>
              <a:spcBef>
                <a:spcPct val="0"/>
              </a:spcBef>
              <a:buFontTx/>
              <a:buNone/>
            </a:pPr>
            <a:r>
              <a:rPr lang="en" altLang="zh-CN" sz="1600" noProof="1">
                <a:latin typeface="Calibri" panose="020F0502020204030204" pitchFamily="34" charset="0"/>
              </a:rPr>
              <a:t> </a:t>
            </a:r>
            <a:r>
              <a:rPr lang="en" altLang="zh-CN" sz="700" noProof="1">
                <a:solidFill>
                  <a:srgbClr val="000000"/>
                </a:solidFill>
                <a:latin typeface="Times New Roman" panose="02020603050405020304" pitchFamily="18" charset="0"/>
              </a:rPr>
              <a:t>*</a:t>
            </a:r>
          </a:p>
        </p:txBody>
      </p:sp>
      <p:sp>
        <p:nvSpPr>
          <p:cNvPr id="143378" name="TextBox 1">
            <a:extLst>
              <a:ext uri="{FF2B5EF4-FFF2-40B4-BE49-F238E27FC236}">
                <a16:creationId xmlns:a16="http://schemas.microsoft.com/office/drawing/2014/main" id="{04EC10C3-53C3-F64D-9691-198A331512BA}"/>
              </a:ext>
            </a:extLst>
          </p:cNvPr>
          <p:cNvSpPr txBox="1">
            <a:spLocks noChangeArrowheads="1"/>
          </p:cNvSpPr>
          <p:nvPr/>
        </p:nvSpPr>
        <p:spPr bwMode="auto">
          <a:xfrm>
            <a:off x="5802313" y="1541463"/>
            <a:ext cx="403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守卫</a:t>
            </a:r>
          </a:p>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同时</a:t>
            </a:r>
          </a:p>
        </p:txBody>
      </p:sp>
      <p:sp>
        <p:nvSpPr>
          <p:cNvPr id="143379" name="TextBox 1">
            <a:extLst>
              <a:ext uri="{FF2B5EF4-FFF2-40B4-BE49-F238E27FC236}">
                <a16:creationId xmlns:a16="http://schemas.microsoft.com/office/drawing/2014/main" id="{F1E46329-D12F-7047-BBB4-F0642DB09375}"/>
              </a:ext>
            </a:extLst>
          </p:cNvPr>
          <p:cNvSpPr txBox="1">
            <a:spLocks noChangeArrowheads="1"/>
          </p:cNvSpPr>
          <p:nvPr/>
        </p:nvSpPr>
        <p:spPr bwMode="auto">
          <a:xfrm>
            <a:off x="5802313" y="1119188"/>
            <a:ext cx="898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1778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1778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1778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1778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1778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1778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1778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1778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1778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zh-CN" altLang="zh-CN" sz="1600" noProof="1">
                <a:latin typeface="Calibri" panose="020F0502020204030204" pitchFamily="34" charset="0"/>
              </a:rPr>
              <a:t> </a:t>
            </a:r>
            <a:r>
              <a:rPr lang="zh-CN" altLang="zh-CN" sz="700" noProof="1">
                <a:solidFill>
                  <a:srgbClr val="000000"/>
                </a:solidFill>
                <a:latin typeface="Times New Roman" panose="02020603050405020304" pitchFamily="18" charset="0"/>
              </a:rPr>
              <a:t>«</a:t>
            </a:r>
            <a:r>
              <a:rPr lang="zh-C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列举”</a:t>
            </a:r>
          </a:p>
          <a:p>
            <a:pPr eaLnBrk="1" hangingPunct="1">
              <a:lnSpc>
                <a:spcPts val="900"/>
              </a:lnSpc>
              <a:spcBef>
                <a:spcPct val="0"/>
              </a:spcBef>
              <a:buFontTx/>
              <a:buNone/>
            </a:pPr>
            <a:r>
              <a:rPr lang="en" altLang="zh-CN" sz="700" b="1" noProof="1">
                <a:solidFill>
                  <a:srgbClr val="000000"/>
                </a:solidFill>
                <a:latin typeface="Times New Roman" panose="02020603050405020304" pitchFamily="18" charset="0"/>
              </a:rPr>
              <a:t>CallConcurrencyKind</a:t>
            </a:r>
          </a:p>
          <a:p>
            <a:pPr eaLnBrk="1" hangingPunct="1">
              <a:lnSpc>
                <a:spcPts val="1600"/>
              </a:lnSpc>
              <a:spcBef>
                <a:spcPct val="0"/>
              </a:spcBef>
              <a:buFontTx/>
              <a:buNone/>
            </a:pPr>
            <a:r>
              <a:rPr lang="en" altLang="zh-CN" sz="700" noProof="1">
                <a:solidFill>
                  <a:srgbClr val="000000"/>
                </a:solidFill>
                <a:latin typeface="Times New Roman" panose="02020603050405020304" pitchFamily="18" charset="0"/>
              </a:rPr>
              <a:t>顺序</a:t>
            </a:r>
          </a:p>
        </p:txBody>
      </p:sp>
      <p:sp>
        <p:nvSpPr>
          <p:cNvPr id="143380" name="TextBox 1">
            <a:extLst>
              <a:ext uri="{FF2B5EF4-FFF2-40B4-BE49-F238E27FC236}">
                <a16:creationId xmlns:a16="http://schemas.microsoft.com/office/drawing/2014/main" id="{14DC4B94-66C2-2749-8EDB-BEB0E995EB00}"/>
              </a:ext>
            </a:extLst>
          </p:cNvPr>
          <p:cNvSpPr txBox="1">
            <a:spLocks noChangeArrowheads="1"/>
          </p:cNvSpPr>
          <p:nvPr/>
        </p:nvSpPr>
        <p:spPr bwMode="auto">
          <a:xfrm>
            <a:off x="3798888" y="1260475"/>
            <a:ext cx="12271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defTabSz="0">
              <a:spcBef>
                <a:spcPct val="20000"/>
              </a:spcBef>
              <a:buChar char="•"/>
              <a:tabLst>
                <a:tab pos="355600" algn="l"/>
              </a:tabLst>
              <a:defRPr sz="3200">
                <a:solidFill>
                  <a:schemeClr val="tx1"/>
                </a:solidFill>
                <a:latin typeface="Arial" panose="020B0604020202020204" pitchFamily="34" charset="0"/>
                <a:ea typeface="宋体" panose="02010600030101010101" pitchFamily="2" charset="-122"/>
              </a:defRPr>
            </a:lvl1pPr>
            <a:lvl2pPr marL="742950" indent="-285750" defTabSz="0">
              <a:spcBef>
                <a:spcPct val="20000"/>
              </a:spcBef>
              <a:buChar char="–"/>
              <a:tabLst>
                <a:tab pos="355600" algn="l"/>
              </a:tabLst>
              <a:defRPr sz="2800">
                <a:solidFill>
                  <a:schemeClr val="tx1"/>
                </a:solidFill>
                <a:latin typeface="Arial" panose="020B0604020202020204" pitchFamily="34" charset="0"/>
                <a:ea typeface="宋体" panose="02010600030101010101" pitchFamily="2" charset="-122"/>
              </a:defRPr>
            </a:lvl2pPr>
            <a:lvl3pPr marL="1143000" indent="-228600" defTabSz="0">
              <a:spcBef>
                <a:spcPct val="20000"/>
              </a:spcBef>
              <a:buChar char="•"/>
              <a:tabLst>
                <a:tab pos="355600" algn="l"/>
              </a:tabLst>
              <a:defRPr sz="2400">
                <a:solidFill>
                  <a:schemeClr val="tx1"/>
                </a:solidFill>
                <a:latin typeface="Arial" panose="020B0604020202020204" pitchFamily="34" charset="0"/>
                <a:ea typeface="宋体" panose="02010600030101010101" pitchFamily="2" charset="-122"/>
              </a:defRPr>
            </a:lvl3pPr>
            <a:lvl4pPr marL="1600200" indent="-228600" defTabSz="0">
              <a:spcBef>
                <a:spcPct val="20000"/>
              </a:spcBef>
              <a:buChar char="–"/>
              <a:tabLst>
                <a:tab pos="355600" algn="l"/>
              </a:tabLst>
              <a:defRPr sz="2000">
                <a:solidFill>
                  <a:schemeClr val="tx1"/>
                </a:solidFill>
                <a:latin typeface="Arial" panose="020B0604020202020204" pitchFamily="34" charset="0"/>
                <a:ea typeface="宋体" panose="02010600030101010101" pitchFamily="2" charset="-122"/>
              </a:defRPr>
            </a:lvl4pPr>
            <a:lvl5pPr marL="2057400" indent="-228600" defTabSz="0">
              <a:spcBef>
                <a:spcPct val="20000"/>
              </a:spcBef>
              <a:buChar char="»"/>
              <a:tabLst>
                <a:tab pos="355600" algn="l"/>
              </a:tabLst>
              <a:defRPr sz="2000">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MARTE :: GRM :: ResourceTypes</a:t>
            </a:r>
          </a:p>
          <a:p>
            <a:pPr eaLnBrk="1" hangingPunct="1">
              <a:lnSpc>
                <a:spcPts val="900"/>
              </a:lnSpc>
              <a:spcBef>
                <a:spcPct val="0"/>
              </a:spcBef>
              <a:buFontTx/>
              <a:buNone/>
            </a:pPr>
            <a:r>
              <a:rPr lang="en" altLang="zh-CN" sz="1600" noProof="1">
                <a:latin typeface="Calibri" panose="020F0502020204030204" pitchFamily="34" charset="0"/>
              </a:rPr>
              <a:t> </a:t>
            </a:r>
            <a:r>
              <a:rPr lang="en" altLang="zh-CN" sz="700" noProof="1">
                <a:solidFill>
                  <a:srgbClr val="000000"/>
                </a:solidFill>
                <a:latin typeface="Times New Roman" panose="02020603050405020304" pitchFamily="18" charset="0"/>
              </a:rPr>
              <a:t>:: SynchResource</a:t>
            </a:r>
          </a:p>
        </p:txBody>
      </p:sp>
      <p:sp>
        <p:nvSpPr>
          <p:cNvPr id="143381" name="TextBox 1">
            <a:extLst>
              <a:ext uri="{FF2B5EF4-FFF2-40B4-BE49-F238E27FC236}">
                <a16:creationId xmlns:a16="http://schemas.microsoft.com/office/drawing/2014/main" id="{741E37A1-9CA2-B643-A416-5EA0412629E6}"/>
              </a:ext>
            </a:extLst>
          </p:cNvPr>
          <p:cNvSpPr txBox="1">
            <a:spLocks noChangeArrowheads="1"/>
          </p:cNvSpPr>
          <p:nvPr/>
        </p:nvSpPr>
        <p:spPr bwMode="auto">
          <a:xfrm>
            <a:off x="949325" y="2257425"/>
            <a:ext cx="39211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b="1" noProof="1">
                <a:solidFill>
                  <a:srgbClr val="000000"/>
                </a:solidFill>
                <a:latin typeface="Times New Roman" panose="02020603050405020304" pitchFamily="18" charset="0"/>
              </a:rPr>
              <a:t>rtService选</a:t>
            </a:r>
          </a:p>
        </p:txBody>
      </p:sp>
      <p:sp>
        <p:nvSpPr>
          <p:cNvPr id="143382" name="TextBox 1">
            <a:extLst>
              <a:ext uri="{FF2B5EF4-FFF2-40B4-BE49-F238E27FC236}">
                <a16:creationId xmlns:a16="http://schemas.microsoft.com/office/drawing/2014/main" id="{F96120D4-F646-804F-A654-9735613BB9E1}"/>
              </a:ext>
            </a:extLst>
          </p:cNvPr>
          <p:cNvSpPr txBox="1">
            <a:spLocks noChangeArrowheads="1"/>
          </p:cNvSpPr>
          <p:nvPr/>
        </p:nvSpPr>
        <p:spPr bwMode="auto">
          <a:xfrm>
            <a:off x="2660650" y="2338388"/>
            <a:ext cx="476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zh-CN" altLang="zh-CN" sz="700" noProof="1">
                <a:solidFill>
                  <a:srgbClr val="000000"/>
                </a:solidFill>
                <a:latin typeface="Times New Roman" panose="02020603050405020304" pitchFamily="18" charset="0"/>
                <a:ea typeface="Times New Roman" panose="02020603050405020304" pitchFamily="18" charset="0"/>
                <a:cs typeface="宋体" panose="02010600030101010101" pitchFamily="2" charset="-122"/>
              </a:rPr>
              <a:t>1</a:t>
            </a:r>
          </a:p>
        </p:txBody>
      </p:sp>
      <p:sp>
        <p:nvSpPr>
          <p:cNvPr id="143383" name="TextBox 1">
            <a:extLst>
              <a:ext uri="{FF2B5EF4-FFF2-40B4-BE49-F238E27FC236}">
                <a16:creationId xmlns:a16="http://schemas.microsoft.com/office/drawing/2014/main" id="{EA4980A0-D3CA-CD41-B6A7-D8335EA9D8A4}"/>
              </a:ext>
            </a:extLst>
          </p:cNvPr>
          <p:cNvSpPr txBox="1">
            <a:spLocks noChangeArrowheads="1"/>
          </p:cNvSpPr>
          <p:nvPr/>
        </p:nvSpPr>
        <p:spPr bwMode="auto">
          <a:xfrm>
            <a:off x="1735138" y="2057400"/>
            <a:ext cx="303212"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服务</a:t>
            </a:r>
          </a:p>
        </p:txBody>
      </p:sp>
      <p:sp>
        <p:nvSpPr>
          <p:cNvPr id="143384" name="TextBox 1">
            <a:extLst>
              <a:ext uri="{FF2B5EF4-FFF2-40B4-BE49-F238E27FC236}">
                <a16:creationId xmlns:a16="http://schemas.microsoft.com/office/drawing/2014/main" id="{0AB052A0-5085-B94D-9554-04272DB49F63}"/>
              </a:ext>
            </a:extLst>
          </p:cNvPr>
          <p:cNvSpPr txBox="1">
            <a:spLocks noChangeArrowheads="1"/>
          </p:cNvSpPr>
          <p:nvPr/>
        </p:nvSpPr>
        <p:spPr bwMode="auto">
          <a:xfrm>
            <a:off x="1735138" y="2174875"/>
            <a:ext cx="75247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900"/>
              </a:lnSpc>
              <a:spcBef>
                <a:spcPct val="0"/>
              </a:spcBef>
              <a:buFontTx/>
              <a:buNone/>
            </a:pPr>
            <a:r>
              <a:rPr lang="en" altLang="zh-CN" sz="700" noProof="1">
                <a:solidFill>
                  <a:srgbClr val="000000"/>
                </a:solidFill>
                <a:latin typeface="Times New Roman" panose="02020603050405020304" pitchFamily="18" charset="0"/>
              </a:rPr>
              <a:t>{子集</a:t>
            </a:r>
            <a:r>
              <a:rPr lang="en" altLang="zh-CN" sz="700" noProof="1">
                <a:latin typeface="Times New Roman" panose="02020603050405020304" pitchFamily="18" charset="0"/>
              </a:rPr>
              <a:t> </a:t>
            </a:r>
            <a:r>
              <a:rPr lang="en" altLang="zh-CN" sz="700" noProof="1">
                <a:solidFill>
                  <a:srgbClr val="000000"/>
                </a:solidFill>
                <a:latin typeface="Times New Roman" panose="02020603050405020304" pitchFamily="18" charset="0"/>
              </a:rPr>
              <a:t>pServices}</a:t>
            </a:r>
          </a:p>
          <a:p>
            <a:pPr eaLnBrk="1" hangingPunct="1">
              <a:lnSpc>
                <a:spcPts val="1200"/>
              </a:lnSpc>
              <a:spcBef>
                <a:spcPct val="0"/>
              </a:spcBef>
              <a:buFontTx/>
              <a:buNone/>
            </a:pPr>
            <a:r>
              <a:rPr lang="en" altLang="zh-CN" sz="700" noProof="1">
                <a:solidFill>
                  <a:srgbClr val="000000"/>
                </a:solidFill>
                <a:latin typeface="Times New Roman" panose="02020603050405020304" pitchFamily="18" charset="0"/>
              </a:rPr>
              <a:t>*</a:t>
            </a:r>
          </a:p>
        </p:txBody>
      </p:sp>
      <p:sp>
        <p:nvSpPr>
          <p:cNvPr id="27" name="矩形 26">
            <a:extLst>
              <a:ext uri="{FF2B5EF4-FFF2-40B4-BE49-F238E27FC236}">
                <a16:creationId xmlns:a16="http://schemas.microsoft.com/office/drawing/2014/main" id="{06D591EA-AD0A-BF4A-8866-C01D915836DB}"/>
              </a:ext>
            </a:extLst>
          </p:cNvPr>
          <p:cNvSpPr/>
          <p:nvPr/>
        </p:nvSpPr>
        <p:spPr>
          <a:xfrm>
            <a:off x="561975" y="6132513"/>
            <a:ext cx="7526338"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660" noProof="1"/>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a:extLst>
              <a:ext uri="{FF2B5EF4-FFF2-40B4-BE49-F238E27FC236}">
                <a16:creationId xmlns:a16="http://schemas.microsoft.com/office/drawing/2014/main" id="{08D93283-57F4-1346-B702-CFA2C77A2F22}"/>
              </a:ext>
            </a:extLst>
          </p:cNvPr>
          <p:cNvSpPr>
            <a:spLocks noGrp="1" noChangeArrowheads="1"/>
          </p:cNvSpPr>
          <p:nvPr>
            <p:ph type="title"/>
          </p:nvPr>
        </p:nvSpPr>
        <p:spPr/>
        <p:txBody>
          <a:bodyPr/>
          <a:lstStyle/>
          <a:p>
            <a:r>
              <a:rPr lang="en-US" altLang="zh-CN"/>
              <a:t>EXP-1</a:t>
            </a:r>
          </a:p>
        </p:txBody>
      </p:sp>
      <p:sp>
        <p:nvSpPr>
          <p:cNvPr id="101378" name="灯片编号占位符 3">
            <a:extLst>
              <a:ext uri="{FF2B5EF4-FFF2-40B4-BE49-F238E27FC236}">
                <a16:creationId xmlns:a16="http://schemas.microsoft.com/office/drawing/2014/main" id="{438ED065-BCD8-6347-8769-9EFEE597D545}"/>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a:t>119</a:t>
            </a:r>
          </a:p>
        </p:txBody>
      </p:sp>
      <p:pic>
        <p:nvPicPr>
          <p:cNvPr id="144388" name="内容占位符 4">
            <a:extLst>
              <a:ext uri="{FF2B5EF4-FFF2-40B4-BE49-F238E27FC236}">
                <a16:creationId xmlns:a16="http://schemas.microsoft.com/office/drawing/2014/main" id="{D8F951C5-7F08-FA47-B3F4-1E6C9CE7D3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89063" y="1600200"/>
            <a:ext cx="6364287" cy="4525963"/>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a:extLst>
              <a:ext uri="{FF2B5EF4-FFF2-40B4-BE49-F238E27FC236}">
                <a16:creationId xmlns:a16="http://schemas.microsoft.com/office/drawing/2014/main" id="{325341B7-F6FE-5B4F-BF53-0ED667393144}"/>
              </a:ext>
            </a:extLst>
          </p:cNvPr>
          <p:cNvSpPr>
            <a:spLocks noGrp="1" noChangeArrowheads="1"/>
          </p:cNvSpPr>
          <p:nvPr>
            <p:ph idx="1"/>
          </p:nvPr>
        </p:nvSpPr>
        <p:spPr/>
        <p:txBody>
          <a:bodyPr/>
          <a:lstStyle/>
          <a:p>
            <a:pPr>
              <a:lnSpc>
                <a:spcPct val="80000"/>
              </a:lnSpc>
            </a:pPr>
            <a:r>
              <a:rPr lang="zh-CN" altLang="zh-CN" sz="1800">
                <a:latin typeface="Calibri" panose="020F0502020204030204" pitchFamily="34" charset="0"/>
              </a:rPr>
              <a:t>菲尔·伯恩斯坦，“一个复杂系统的管理愿景”。</a:t>
            </a:r>
          </a:p>
          <a:p>
            <a:pPr lvl="1">
              <a:lnSpc>
                <a:spcPct val="80000"/>
              </a:lnSpc>
            </a:pPr>
            <a:r>
              <a:rPr lang="zh-CN" altLang="zh-CN" sz="1400">
                <a:latin typeface="Calibri" panose="020F0502020204030204" pitchFamily="34" charset="0"/>
              </a:rPr>
              <a:t>模型是一个复杂的结构，它表示一个设计artifcat诸如relateional架构，接口定义（API），XML模式，语义网络，UML模型或超媒体文档。</a:t>
            </a:r>
          </a:p>
          <a:p>
            <a:pPr>
              <a:lnSpc>
                <a:spcPct val="80000"/>
              </a:lnSpc>
            </a:pPr>
            <a:r>
              <a:rPr lang="zh-CN" altLang="zh-CN" sz="1800">
                <a:latin typeface="Calibri" panose="020F0502020204030204" pitchFamily="34" charset="0"/>
              </a:rPr>
              <a:t>OMG， “UML上层建筑”。</a:t>
            </a:r>
          </a:p>
          <a:p>
            <a:pPr lvl="1">
              <a:lnSpc>
                <a:spcPct val="80000"/>
              </a:lnSpc>
            </a:pPr>
            <a:r>
              <a:rPr lang="zh-CN" altLang="zh-CN" sz="1400">
                <a:latin typeface="Calibri" panose="020F0502020204030204" pitchFamily="34" charset="0"/>
              </a:rPr>
              <a:t>甲模型捕获物理系统的一个视图。它是物理系统的抽象，具有一定的目的。为此，决定什么是包含在模型中，哪些是相关的。因此该模型完全描述了相关的模型的目的，物理系统的那些方面，在详细的合适的水平。</a:t>
            </a:r>
          </a:p>
          <a:p>
            <a:pPr>
              <a:lnSpc>
                <a:spcPct val="80000"/>
              </a:lnSpc>
            </a:pPr>
            <a:r>
              <a:rPr lang="zh-CN" altLang="zh-CN" sz="1800">
                <a:latin typeface="Calibri" panose="020F0502020204030204" pitchFamily="34" charset="0"/>
              </a:rPr>
              <a:t>OMG， “MDA指南”</a:t>
            </a:r>
          </a:p>
          <a:p>
            <a:pPr lvl="1">
              <a:lnSpc>
                <a:spcPct val="80000"/>
              </a:lnSpc>
            </a:pPr>
            <a:r>
              <a:rPr lang="zh-CN" altLang="zh-CN" sz="1400">
                <a:latin typeface="Calibri" panose="020F0502020204030204" pitchFamily="34" charset="0"/>
              </a:rPr>
              <a:t>应用程序或系统的功能，结构和/或行为的正式规范。</a:t>
            </a:r>
          </a:p>
          <a:p>
            <a:pPr>
              <a:lnSpc>
                <a:spcPct val="80000"/>
              </a:lnSpc>
            </a:pPr>
            <a:r>
              <a:rPr lang="zh-CN" altLang="zh-CN" sz="1800">
                <a:latin typeface="Calibri" panose="020F0502020204030204" pitchFamily="34" charset="0"/>
              </a:rPr>
              <a:t>史蒂夫·梅洛等人，“UML精粹”</a:t>
            </a:r>
          </a:p>
          <a:p>
            <a:pPr lvl="1">
              <a:lnSpc>
                <a:spcPct val="80000"/>
              </a:lnSpc>
            </a:pPr>
            <a:r>
              <a:rPr lang="zh-CN" altLang="zh-CN" sz="1400">
                <a:latin typeface="Calibri" panose="020F0502020204030204" pitchFamily="34" charset="0"/>
              </a:rPr>
              <a:t>模式是对的东西，所以我们可以view.manipulate和理性关于它的简单化，所以有助于我们理解在所研究的课题固有的复杂性。</a:t>
            </a:r>
          </a:p>
          <a:p>
            <a:pPr>
              <a:lnSpc>
                <a:spcPct val="80000"/>
              </a:lnSpc>
            </a:pPr>
            <a:r>
              <a:rPr lang="zh-CN" altLang="zh-CN" sz="1800">
                <a:latin typeface="Calibri" panose="020F0502020204030204" pitchFamily="34" charset="0"/>
              </a:rPr>
              <a:t>Anneke Kleppe。等。 “MDA解释”</a:t>
            </a:r>
          </a:p>
          <a:p>
            <a:pPr lvl="1">
              <a:lnSpc>
                <a:spcPct val="80000"/>
              </a:lnSpc>
            </a:pPr>
            <a:r>
              <a:rPr lang="zh-CN" altLang="zh-CN" sz="1400">
                <a:latin typeface="Calibri" panose="020F0502020204030204" pitchFamily="34" charset="0"/>
              </a:rPr>
              <a:t>模型是（部分）写在定义明确的语言的系统的描述。良好的definied语言是具有良好定义的形式（语法），含义和（语义）的语言。其适用于由计算机自动解释。</a:t>
            </a:r>
          </a:p>
          <a:p>
            <a:pPr>
              <a:lnSpc>
                <a:spcPct val="80000"/>
              </a:lnSpc>
            </a:pPr>
            <a:r>
              <a:rPr lang="zh-CN" altLang="zh-CN" sz="1800">
                <a:latin typeface="Calibri" panose="020F0502020204030204" pitchFamily="34" charset="0"/>
              </a:rPr>
              <a:t>克里斯Raistrick等人，“模型驱动架构具有可执行UML”</a:t>
            </a:r>
          </a:p>
          <a:p>
            <a:pPr lvl="1">
              <a:lnSpc>
                <a:spcPct val="80000"/>
              </a:lnSpc>
            </a:pPr>
            <a:r>
              <a:rPr lang="zh-CN" altLang="zh-CN" sz="1400">
                <a:latin typeface="Calibri" panose="020F0502020204030204" pitchFamily="34" charset="0"/>
              </a:rPr>
              <a:t>功能，行为和我们所考虑的系统结构的正式代表，表达了一个明确的语言。</a:t>
            </a:r>
          </a:p>
        </p:txBody>
      </p:sp>
      <p:sp>
        <p:nvSpPr>
          <p:cNvPr id="14338" name="灯片编号占位符 3">
            <a:extLst>
              <a:ext uri="{FF2B5EF4-FFF2-40B4-BE49-F238E27FC236}">
                <a16:creationId xmlns:a16="http://schemas.microsoft.com/office/drawing/2014/main" id="{C6F9B0C4-79D2-794E-A382-F2D8C69983C8}"/>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dirty="0"/>
              <a:t>12</a:t>
            </a:r>
            <a:endParaRPr lang="zh-CN" altLang="en-US"/>
          </a:p>
        </p:txBody>
      </p:sp>
      <p:sp>
        <p:nvSpPr>
          <p:cNvPr id="26628" name="标题 1">
            <a:extLst>
              <a:ext uri="{FF2B5EF4-FFF2-40B4-BE49-F238E27FC236}">
                <a16:creationId xmlns:a16="http://schemas.microsoft.com/office/drawing/2014/main" id="{2E36DA14-47AE-2A45-925A-9389D6CE6833}"/>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造型</a:t>
            </a:r>
          </a:p>
        </p:txBody>
      </p:sp>
      <p:cxnSp>
        <p:nvCxnSpPr>
          <p:cNvPr id="2" name="直接连接符 1">
            <a:extLst>
              <a:ext uri="{FF2B5EF4-FFF2-40B4-BE49-F238E27FC236}">
                <a16:creationId xmlns:a16="http://schemas.microsoft.com/office/drawing/2014/main" id="{FD9FFE0C-4D92-BA40-AC85-5A5EA8A5783E}"/>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1">
            <a:extLst>
              <a:ext uri="{FF2B5EF4-FFF2-40B4-BE49-F238E27FC236}">
                <a16:creationId xmlns:a16="http://schemas.microsoft.com/office/drawing/2014/main" id="{20535681-2868-0349-9D6F-1A6D689CCBBB}"/>
              </a:ext>
            </a:extLst>
          </p:cNvPr>
          <p:cNvSpPr>
            <a:spLocks noGrp="1" noChangeArrowheads="1"/>
          </p:cNvSpPr>
          <p:nvPr>
            <p:ph type="title"/>
          </p:nvPr>
        </p:nvSpPr>
        <p:spPr/>
        <p:txBody>
          <a:bodyPr/>
          <a:lstStyle/>
          <a:p>
            <a:r>
              <a:rPr lang="en-US" altLang="zh-CN"/>
              <a:t>EXP-2</a:t>
            </a:r>
            <a:endParaRPr lang="zh-CN" altLang="en-US"/>
          </a:p>
        </p:txBody>
      </p:sp>
      <p:sp>
        <p:nvSpPr>
          <p:cNvPr id="102402" name="灯片编号占位符 3">
            <a:extLst>
              <a:ext uri="{FF2B5EF4-FFF2-40B4-BE49-F238E27FC236}">
                <a16:creationId xmlns:a16="http://schemas.microsoft.com/office/drawing/2014/main" id="{68090236-DC1F-A94D-B472-39EF45C6F65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a:t>120</a:t>
            </a:r>
          </a:p>
        </p:txBody>
      </p:sp>
      <p:pic>
        <p:nvPicPr>
          <p:cNvPr id="145412" name="内容占位符 6">
            <a:extLst>
              <a:ext uri="{FF2B5EF4-FFF2-40B4-BE49-F238E27FC236}">
                <a16:creationId xmlns:a16="http://schemas.microsoft.com/office/drawing/2014/main" id="{DC25C49E-18A0-8B4B-B1B2-B312B0A027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79600" y="1600200"/>
            <a:ext cx="5384800" cy="4525963"/>
          </a:xfr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标题 1">
            <a:extLst>
              <a:ext uri="{FF2B5EF4-FFF2-40B4-BE49-F238E27FC236}">
                <a16:creationId xmlns:a16="http://schemas.microsoft.com/office/drawing/2014/main" id="{DE45FB71-590F-2444-8AFB-1AC54DBAAEC5}"/>
              </a:ext>
            </a:extLst>
          </p:cNvPr>
          <p:cNvSpPr>
            <a:spLocks noGrp="1" noChangeArrowheads="1"/>
          </p:cNvSpPr>
          <p:nvPr>
            <p:ph type="title"/>
          </p:nvPr>
        </p:nvSpPr>
        <p:spPr/>
        <p:txBody>
          <a:bodyPr/>
          <a:lstStyle/>
          <a:p>
            <a:r>
              <a:rPr lang="en-US" altLang="zh-CN"/>
              <a:t>EXP-3</a:t>
            </a:r>
          </a:p>
        </p:txBody>
      </p:sp>
      <p:sp>
        <p:nvSpPr>
          <p:cNvPr id="103426" name="灯片编号占位符 3">
            <a:extLst>
              <a:ext uri="{FF2B5EF4-FFF2-40B4-BE49-F238E27FC236}">
                <a16:creationId xmlns:a16="http://schemas.microsoft.com/office/drawing/2014/main" id="{55EC2AAD-1E15-B545-903B-A765F86433B8}"/>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a:t>121</a:t>
            </a:r>
            <a:endParaRPr lang="en-US" altLang="zh-CN"/>
          </a:p>
        </p:txBody>
      </p:sp>
      <p:pic>
        <p:nvPicPr>
          <p:cNvPr id="146436" name="内容占位符 4">
            <a:extLst>
              <a:ext uri="{FF2B5EF4-FFF2-40B4-BE49-F238E27FC236}">
                <a16:creationId xmlns:a16="http://schemas.microsoft.com/office/drawing/2014/main" id="{C1FD8438-3B2E-D942-9997-04F283C042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62125" y="2413000"/>
            <a:ext cx="5245100" cy="2581275"/>
          </a:xfr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标题 1">
            <a:extLst>
              <a:ext uri="{FF2B5EF4-FFF2-40B4-BE49-F238E27FC236}">
                <a16:creationId xmlns:a16="http://schemas.microsoft.com/office/drawing/2014/main" id="{B465008D-2C0C-B940-B84E-6D66004B9641}"/>
              </a:ext>
            </a:extLst>
          </p:cNvPr>
          <p:cNvSpPr>
            <a:spLocks noGrp="1" noChangeArrowheads="1"/>
          </p:cNvSpPr>
          <p:nvPr>
            <p:ph type="title"/>
          </p:nvPr>
        </p:nvSpPr>
        <p:spPr/>
        <p:txBody>
          <a:bodyPr/>
          <a:lstStyle/>
          <a:p>
            <a:r>
              <a:rPr lang="en-US" altLang="zh-CN"/>
              <a:t>EXP-3</a:t>
            </a:r>
          </a:p>
        </p:txBody>
      </p:sp>
      <p:sp>
        <p:nvSpPr>
          <p:cNvPr id="129026" name="灯片编号占位符 3">
            <a:extLst>
              <a:ext uri="{FF2B5EF4-FFF2-40B4-BE49-F238E27FC236}">
                <a16:creationId xmlns:a16="http://schemas.microsoft.com/office/drawing/2014/main" id="{A949470B-F71A-A04C-ACBF-666248C90413}"/>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dirty="0"/>
              <a:t>122</a:t>
            </a:r>
            <a:endParaRPr lang="zh-CN" altLang="en-US"/>
          </a:p>
        </p:txBody>
      </p:sp>
      <p:pic>
        <p:nvPicPr>
          <p:cNvPr id="147460" name="内容占位符 4">
            <a:extLst>
              <a:ext uri="{FF2B5EF4-FFF2-40B4-BE49-F238E27FC236}">
                <a16:creationId xmlns:a16="http://schemas.microsoft.com/office/drawing/2014/main" id="{FCB57118-0A2F-3B47-8BD2-117392D11B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89063" y="1600200"/>
            <a:ext cx="6364287" cy="4525963"/>
          </a:xfr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标题 1">
            <a:extLst>
              <a:ext uri="{FF2B5EF4-FFF2-40B4-BE49-F238E27FC236}">
                <a16:creationId xmlns:a16="http://schemas.microsoft.com/office/drawing/2014/main" id="{3059AFDF-1143-CA42-9AAB-F4EA8655E76B}"/>
              </a:ext>
            </a:extLst>
          </p:cNvPr>
          <p:cNvSpPr>
            <a:spLocks noGrp="1" noChangeArrowheads="1"/>
          </p:cNvSpPr>
          <p:nvPr>
            <p:ph type="title"/>
          </p:nvPr>
        </p:nvSpPr>
        <p:spPr/>
        <p:txBody>
          <a:bodyPr/>
          <a:lstStyle/>
          <a:p>
            <a:r>
              <a:rPr lang="en-US" altLang="zh-CN"/>
              <a:t>EXP-4</a:t>
            </a:r>
            <a:endParaRPr lang="zh-CN" altLang="en-US"/>
          </a:p>
        </p:txBody>
      </p:sp>
      <p:sp>
        <p:nvSpPr>
          <p:cNvPr id="130050" name="灯片编号占位符 3">
            <a:extLst>
              <a:ext uri="{FF2B5EF4-FFF2-40B4-BE49-F238E27FC236}">
                <a16:creationId xmlns:a16="http://schemas.microsoft.com/office/drawing/2014/main" id="{7487B611-B733-EB48-954D-69B125657BC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dirty="0"/>
              <a:t>123</a:t>
            </a:r>
            <a:endParaRPr lang="zh-CN" altLang="en-US"/>
          </a:p>
        </p:txBody>
      </p:sp>
      <p:pic>
        <p:nvPicPr>
          <p:cNvPr id="148484" name="内容占位符 6">
            <a:extLst>
              <a:ext uri="{FF2B5EF4-FFF2-40B4-BE49-F238E27FC236}">
                <a16:creationId xmlns:a16="http://schemas.microsoft.com/office/drawing/2014/main" id="{6D8D187B-9A3B-1D4E-A6FB-E8C6777B282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68400" y="1719263"/>
            <a:ext cx="5384800" cy="4525962"/>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a:extLst>
              <a:ext uri="{FF2B5EF4-FFF2-40B4-BE49-F238E27FC236}">
                <a16:creationId xmlns:a16="http://schemas.microsoft.com/office/drawing/2014/main" id="{6744BEA9-C850-0842-BF0C-1D857A366ACF}"/>
              </a:ext>
            </a:extLst>
          </p:cNvPr>
          <p:cNvSpPr>
            <a:spLocks noGrp="1" noChangeArrowheads="1"/>
          </p:cNvSpPr>
          <p:nvPr>
            <p:ph type="body" idx="4294967295"/>
          </p:nvPr>
        </p:nvSpPr>
        <p:spPr/>
        <p:txBody>
          <a:bodyPr/>
          <a:lstStyle/>
          <a:p>
            <a:pPr eaLnBrk="1" hangingPunct="1">
              <a:lnSpc>
                <a:spcPct val="80000"/>
              </a:lnSpc>
              <a:buFontTx/>
              <a:buNone/>
            </a:pPr>
            <a:r>
              <a:rPr lang="zh-CN" altLang="en-US" sz="2000">
                <a:latin typeface="宋体" panose="02010600030101010101" pitchFamily="2" charset="-122"/>
              </a:rPr>
              <a:t>MDA定义了三种模型：</a:t>
            </a:r>
          </a:p>
          <a:p>
            <a:pPr eaLnBrk="1" hangingPunct="1"/>
            <a:r>
              <a:rPr lang="zh-CN" altLang="en-US" sz="2000" b="1">
                <a:latin typeface="宋体" panose="02010600030101010101" pitchFamily="2" charset="-122"/>
              </a:rPr>
              <a:t>计算独立模型（计算无关的模型，CIM）</a:t>
            </a:r>
          </a:p>
          <a:p>
            <a:pPr eaLnBrk="1" hangingPunct="1"/>
            <a:r>
              <a:rPr lang="zh-CN" altLang="en-US" sz="1600">
                <a:latin typeface="宋体" panose="02010600030101010101" pitchFamily="2" charset="-122"/>
              </a:rPr>
              <a:t>描述系统的需求和将在其中使用系统的业务上下文。此模型通常描述系统将用于做什么，而不描述如何实现系统.CIM通常用业务语言或领域特定语言来表示。</a:t>
            </a:r>
          </a:p>
          <a:p>
            <a:pPr eaLnBrk="1" hangingPunct="1"/>
            <a:r>
              <a:rPr lang="zh-CN" altLang="en-US" sz="2000" b="1">
                <a:latin typeface="宋体" panose="02010600030101010101" pitchFamily="2" charset="-122"/>
              </a:rPr>
              <a:t>平台独立模型（独立于平台的模型，PIM）</a:t>
            </a:r>
          </a:p>
          <a:p>
            <a:pPr eaLnBrk="1" hangingPunct="1"/>
            <a:r>
              <a:rPr lang="zh-CN" altLang="en-US" sz="1600">
                <a:latin typeface="宋体" panose="02010600030101010101" pitchFamily="2" charset="-122"/>
              </a:rPr>
              <a:t>描述如何构造系统，而不涉及到用于实现模型的技术。此模型不描述用于为特定平台构建解决方案的机制.PIM在由特定平台实现时可能是适当的，或者可能适合于多种平台上的实现。</a:t>
            </a:r>
          </a:p>
          <a:p>
            <a:pPr eaLnBrk="1" hangingPunct="1"/>
            <a:r>
              <a:rPr lang="zh-CN" altLang="en-US" sz="2000" b="1">
                <a:latin typeface="宋体" panose="02010600030101010101" pitchFamily="2" charset="-122"/>
              </a:rPr>
              <a:t>平台特定模型（平台特定模型，PSM）</a:t>
            </a:r>
          </a:p>
          <a:p>
            <a:pPr eaLnBrk="1" hangingPunct="1"/>
            <a:r>
              <a:rPr lang="zh-CN" altLang="en-US" sz="1600">
                <a:latin typeface="宋体" panose="02010600030101010101" pitchFamily="2" charset="-122"/>
              </a:rPr>
              <a:t>从特定平台的角度描述解决方案。其中包括如何实现CIM和如何在特定平台上完成该实现的细节。</a:t>
            </a:r>
          </a:p>
        </p:txBody>
      </p:sp>
      <p:pic>
        <p:nvPicPr>
          <p:cNvPr id="27651" name="Picture 3">
            <a:extLst>
              <a:ext uri="{FF2B5EF4-FFF2-40B4-BE49-F238E27FC236}">
                <a16:creationId xmlns:a16="http://schemas.microsoft.com/office/drawing/2014/main" id="{351EA519-BC5E-4545-96E2-52575FAED1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4778375"/>
            <a:ext cx="4989513"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灯片编号占位符 4">
            <a:extLst>
              <a:ext uri="{FF2B5EF4-FFF2-40B4-BE49-F238E27FC236}">
                <a16:creationId xmlns:a16="http://schemas.microsoft.com/office/drawing/2014/main" id="{86B63405-82C2-224A-A11F-AEF4CD38CA26}"/>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dirty="0"/>
              <a:t>13</a:t>
            </a:r>
            <a:endParaRPr lang="zh-CN" altLang="en-US"/>
          </a:p>
        </p:txBody>
      </p:sp>
      <p:sp>
        <p:nvSpPr>
          <p:cNvPr id="27653" name="标题 1">
            <a:extLst>
              <a:ext uri="{FF2B5EF4-FFF2-40B4-BE49-F238E27FC236}">
                <a16:creationId xmlns:a16="http://schemas.microsoft.com/office/drawing/2014/main" id="{25A870BE-D73D-E14D-86A5-9B673FBEF788}"/>
              </a:ext>
            </a:extLst>
          </p:cNvPr>
          <p:cNvSpPr>
            <a:spLocks noGrp="1"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1" i="1">
                <a:solidFill>
                  <a:schemeClr val="tx2"/>
                </a:solidFill>
                <a:latin typeface="Calibri" panose="020F0502020204030204" pitchFamily="34" charset="0"/>
                <a:sym typeface="宋体" panose="02010600030101010101" pitchFamily="2" charset="-122"/>
              </a:rPr>
              <a:t>模型驱动架构</a:t>
            </a:r>
          </a:p>
        </p:txBody>
      </p:sp>
      <p:cxnSp>
        <p:nvCxnSpPr>
          <p:cNvPr id="3" name="直接连接符 2">
            <a:extLst>
              <a:ext uri="{FF2B5EF4-FFF2-40B4-BE49-F238E27FC236}">
                <a16:creationId xmlns:a16="http://schemas.microsoft.com/office/drawing/2014/main" id="{863BB7ED-336E-6844-8E9F-F422D11E9B02}"/>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5DAA1784-0EAE-DF41-AB3C-19AB9B8C41D3}"/>
              </a:ext>
            </a:extLst>
          </p:cNvPr>
          <p:cNvSpPr>
            <a:spLocks noChangeArrowheads="1"/>
          </p:cNvSpPr>
          <p:nvPr/>
        </p:nvSpPr>
        <p:spPr bwMode="auto">
          <a:xfrm>
            <a:off x="3600450" y="4989513"/>
            <a:ext cx="5472113" cy="1439862"/>
          </a:xfrm>
          <a:prstGeom prst="rect">
            <a:avLst/>
          </a:prstGeom>
          <a:solidFill>
            <a:srgbClr val="CCFFCC"/>
          </a:solidFill>
          <a:ln>
            <a:noFill/>
          </a:ln>
          <a:effectLst>
            <a:prstShdw prst="shdw17" dist="17961" dir="2700000">
              <a:srgbClr val="7A997A"/>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75" name="Rectangle 3">
            <a:extLst>
              <a:ext uri="{FF2B5EF4-FFF2-40B4-BE49-F238E27FC236}">
                <a16:creationId xmlns:a16="http://schemas.microsoft.com/office/drawing/2014/main" id="{9753B225-C4AD-9B4C-BF80-4F98CAB73824}"/>
              </a:ext>
            </a:extLst>
          </p:cNvPr>
          <p:cNvSpPr>
            <a:spLocks noChangeArrowheads="1"/>
          </p:cNvSpPr>
          <p:nvPr/>
        </p:nvSpPr>
        <p:spPr bwMode="auto">
          <a:xfrm>
            <a:off x="3600450" y="4125913"/>
            <a:ext cx="5472113" cy="863600"/>
          </a:xfrm>
          <a:prstGeom prst="rect">
            <a:avLst/>
          </a:prstGeom>
          <a:solidFill>
            <a:srgbClr val="00FFFF"/>
          </a:solidFill>
          <a:ln>
            <a:noFill/>
          </a:ln>
          <a:effectLst>
            <a:prstShdw prst="shdw17" dist="17961" dir="27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76" name="Rectangle 4">
            <a:extLst>
              <a:ext uri="{FF2B5EF4-FFF2-40B4-BE49-F238E27FC236}">
                <a16:creationId xmlns:a16="http://schemas.microsoft.com/office/drawing/2014/main" id="{90987BBF-48A1-1A41-86F5-A6486B4C7ADB}"/>
              </a:ext>
            </a:extLst>
          </p:cNvPr>
          <p:cNvSpPr>
            <a:spLocks noChangeArrowheads="1"/>
          </p:cNvSpPr>
          <p:nvPr/>
        </p:nvSpPr>
        <p:spPr bwMode="auto">
          <a:xfrm>
            <a:off x="3600450" y="3044825"/>
            <a:ext cx="5472113" cy="1079500"/>
          </a:xfrm>
          <a:prstGeom prst="rect">
            <a:avLst/>
          </a:prstGeom>
          <a:solidFill>
            <a:srgbClr val="008080"/>
          </a:solidFill>
          <a:ln>
            <a:noFill/>
          </a:ln>
          <a:effectLst>
            <a:prstShdw prst="shdw17" dist="17961" dir="2700000">
              <a:srgbClr val="004D4D"/>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77" name="Rectangle 5">
            <a:extLst>
              <a:ext uri="{FF2B5EF4-FFF2-40B4-BE49-F238E27FC236}">
                <a16:creationId xmlns:a16="http://schemas.microsoft.com/office/drawing/2014/main" id="{CE067ABB-ABAB-C440-B9DE-7E6DB2344910}"/>
              </a:ext>
            </a:extLst>
          </p:cNvPr>
          <p:cNvSpPr>
            <a:spLocks noChangeArrowheads="1"/>
          </p:cNvSpPr>
          <p:nvPr/>
        </p:nvSpPr>
        <p:spPr bwMode="auto">
          <a:xfrm>
            <a:off x="3600450" y="2036763"/>
            <a:ext cx="5472113" cy="1079500"/>
          </a:xfrm>
          <a:prstGeom prst="rect">
            <a:avLst/>
          </a:prstGeom>
          <a:solidFill>
            <a:srgbClr val="FFFF00"/>
          </a:solidFill>
          <a:ln>
            <a:noFill/>
          </a:ln>
          <a:effectLst>
            <a:prstShdw prst="shdw17" dist="17961" dir="2700000">
              <a:srgbClr val="9999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28678" name="Group 7">
            <a:extLst>
              <a:ext uri="{FF2B5EF4-FFF2-40B4-BE49-F238E27FC236}">
                <a16:creationId xmlns:a16="http://schemas.microsoft.com/office/drawing/2014/main" id="{613D4B8C-1B45-0F41-AA99-9295BE05A39B}"/>
              </a:ext>
            </a:extLst>
          </p:cNvPr>
          <p:cNvGrpSpPr>
            <a:grpSpLocks/>
          </p:cNvGrpSpPr>
          <p:nvPr/>
        </p:nvGrpSpPr>
        <p:grpSpPr bwMode="auto">
          <a:xfrm>
            <a:off x="3744913" y="2181225"/>
            <a:ext cx="1296987" cy="720725"/>
            <a:chOff x="0" y="0"/>
            <a:chExt cx="817" cy="454"/>
          </a:xfrm>
        </p:grpSpPr>
        <p:sp>
          <p:nvSpPr>
            <p:cNvPr id="28713" name="AutoShape 8">
              <a:extLst>
                <a:ext uri="{FF2B5EF4-FFF2-40B4-BE49-F238E27FC236}">
                  <a16:creationId xmlns:a16="http://schemas.microsoft.com/office/drawing/2014/main" id="{05F95338-D4F2-B649-A7AE-13CB08707854}"/>
                </a:ext>
              </a:extLst>
            </p:cNvPr>
            <p:cNvSpPr>
              <a:spLocks noChangeArrowheads="1"/>
            </p:cNvSpPr>
            <p:nvPr/>
          </p:nvSpPr>
          <p:spPr bwMode="auto">
            <a:xfrm>
              <a:off x="0" y="0"/>
              <a:ext cx="817" cy="454"/>
            </a:xfrm>
            <a:prstGeom prst="roundRect">
              <a:avLst>
                <a:gd name="adj" fmla="val 16667"/>
              </a:avLst>
            </a:prstGeom>
            <a:solidFill>
              <a:schemeClr val="accent1"/>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14" name="Rectangle 9">
              <a:extLst>
                <a:ext uri="{FF2B5EF4-FFF2-40B4-BE49-F238E27FC236}">
                  <a16:creationId xmlns:a16="http://schemas.microsoft.com/office/drawing/2014/main" id="{705932EB-700D-374F-8BB8-AC785CA4E6B7}"/>
                </a:ext>
              </a:extLst>
            </p:cNvPr>
            <p:cNvSpPr>
              <a:spLocks noChangeArrowheads="1"/>
            </p:cNvSpPr>
            <p:nvPr/>
          </p:nvSpPr>
          <p:spPr bwMode="auto">
            <a:xfrm>
              <a:off x="91" y="91"/>
              <a:ext cx="227" cy="136"/>
            </a:xfrm>
            <a:prstGeom prst="rect">
              <a:avLst/>
            </a:prstGeom>
            <a:solidFill>
              <a:srgbClr val="FFFF00"/>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15" name="Oval 10">
              <a:extLst>
                <a:ext uri="{FF2B5EF4-FFF2-40B4-BE49-F238E27FC236}">
                  <a16:creationId xmlns:a16="http://schemas.microsoft.com/office/drawing/2014/main" id="{8600FB40-7137-244B-8D2F-BC54DDAB7556}"/>
                </a:ext>
              </a:extLst>
            </p:cNvPr>
            <p:cNvSpPr>
              <a:spLocks noChangeArrowheads="1"/>
            </p:cNvSpPr>
            <p:nvPr/>
          </p:nvSpPr>
          <p:spPr bwMode="auto">
            <a:xfrm>
              <a:off x="545" y="91"/>
              <a:ext cx="136" cy="136"/>
            </a:xfrm>
            <a:prstGeom prst="ellipse">
              <a:avLst/>
            </a:prstGeom>
            <a:solidFill>
              <a:schemeClr val="bg1"/>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16" name="Oval 11">
              <a:extLst>
                <a:ext uri="{FF2B5EF4-FFF2-40B4-BE49-F238E27FC236}">
                  <a16:creationId xmlns:a16="http://schemas.microsoft.com/office/drawing/2014/main" id="{6AD66128-AD14-DB4C-B6E0-91AAAF9662A7}"/>
                </a:ext>
              </a:extLst>
            </p:cNvPr>
            <p:cNvSpPr>
              <a:spLocks noChangeArrowheads="1"/>
            </p:cNvSpPr>
            <p:nvPr/>
          </p:nvSpPr>
          <p:spPr bwMode="auto">
            <a:xfrm>
              <a:off x="363" y="272"/>
              <a:ext cx="136" cy="136"/>
            </a:xfrm>
            <a:prstGeom prst="ellipse">
              <a:avLst/>
            </a:prstGeom>
            <a:solidFill>
              <a:srgbClr val="FF0000"/>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17" name="Line 12">
              <a:extLst>
                <a:ext uri="{FF2B5EF4-FFF2-40B4-BE49-F238E27FC236}">
                  <a16:creationId xmlns:a16="http://schemas.microsoft.com/office/drawing/2014/main" id="{27F0F73A-173E-ED46-8AB7-0367DAF82E63}"/>
                </a:ext>
              </a:extLst>
            </p:cNvPr>
            <p:cNvSpPr>
              <a:spLocks noChangeShapeType="1"/>
            </p:cNvSpPr>
            <p:nvPr/>
          </p:nvSpPr>
          <p:spPr bwMode="auto">
            <a:xfrm>
              <a:off x="318" y="136"/>
              <a:ext cx="2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8" name="Line 13">
              <a:extLst>
                <a:ext uri="{FF2B5EF4-FFF2-40B4-BE49-F238E27FC236}">
                  <a16:creationId xmlns:a16="http://schemas.microsoft.com/office/drawing/2014/main" id="{908196A7-2859-D244-9944-9F04FB1E2C6E}"/>
                </a:ext>
              </a:extLst>
            </p:cNvPr>
            <p:cNvSpPr>
              <a:spLocks noChangeShapeType="1"/>
            </p:cNvSpPr>
            <p:nvPr/>
          </p:nvSpPr>
          <p:spPr bwMode="auto">
            <a:xfrm flipH="1">
              <a:off x="499" y="227"/>
              <a:ext cx="91"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9" name="Line 14">
              <a:extLst>
                <a:ext uri="{FF2B5EF4-FFF2-40B4-BE49-F238E27FC236}">
                  <a16:creationId xmlns:a16="http://schemas.microsoft.com/office/drawing/2014/main" id="{5B28B323-0343-C541-9218-F95459B3743A}"/>
                </a:ext>
              </a:extLst>
            </p:cNvPr>
            <p:cNvSpPr>
              <a:spLocks noChangeShapeType="1"/>
            </p:cNvSpPr>
            <p:nvPr/>
          </p:nvSpPr>
          <p:spPr bwMode="auto">
            <a:xfrm flipH="1" flipV="1">
              <a:off x="227" y="227"/>
              <a:ext cx="136" cy="91"/>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679" name="Group 15">
            <a:extLst>
              <a:ext uri="{FF2B5EF4-FFF2-40B4-BE49-F238E27FC236}">
                <a16:creationId xmlns:a16="http://schemas.microsoft.com/office/drawing/2014/main" id="{CF63F93B-7B20-1A42-926F-4EBC5595C326}"/>
              </a:ext>
            </a:extLst>
          </p:cNvPr>
          <p:cNvGrpSpPr>
            <a:grpSpLocks/>
          </p:cNvGrpSpPr>
          <p:nvPr/>
        </p:nvGrpSpPr>
        <p:grpSpPr bwMode="auto">
          <a:xfrm>
            <a:off x="3744913" y="5278438"/>
            <a:ext cx="1296987" cy="720725"/>
            <a:chOff x="0" y="0"/>
            <a:chExt cx="817" cy="454"/>
          </a:xfrm>
        </p:grpSpPr>
        <p:sp>
          <p:nvSpPr>
            <p:cNvPr id="28706" name="AutoShape 16">
              <a:extLst>
                <a:ext uri="{FF2B5EF4-FFF2-40B4-BE49-F238E27FC236}">
                  <a16:creationId xmlns:a16="http://schemas.microsoft.com/office/drawing/2014/main" id="{AB71F934-7F0A-FF40-A38F-000D0165E259}"/>
                </a:ext>
              </a:extLst>
            </p:cNvPr>
            <p:cNvSpPr>
              <a:spLocks noChangeArrowheads="1"/>
            </p:cNvSpPr>
            <p:nvPr/>
          </p:nvSpPr>
          <p:spPr bwMode="auto">
            <a:xfrm>
              <a:off x="0" y="0"/>
              <a:ext cx="817" cy="454"/>
            </a:xfrm>
            <a:prstGeom prst="roundRect">
              <a:avLst>
                <a:gd name="adj" fmla="val 16667"/>
              </a:avLst>
            </a:prstGeom>
            <a:solidFill>
              <a:schemeClr val="accent1"/>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07" name="Rectangle 17">
              <a:extLst>
                <a:ext uri="{FF2B5EF4-FFF2-40B4-BE49-F238E27FC236}">
                  <a16:creationId xmlns:a16="http://schemas.microsoft.com/office/drawing/2014/main" id="{5E1F5252-4B9D-4948-B0D6-262D1B6E6C23}"/>
                </a:ext>
              </a:extLst>
            </p:cNvPr>
            <p:cNvSpPr>
              <a:spLocks noChangeArrowheads="1"/>
            </p:cNvSpPr>
            <p:nvPr/>
          </p:nvSpPr>
          <p:spPr bwMode="auto">
            <a:xfrm>
              <a:off x="91" y="91"/>
              <a:ext cx="227" cy="136"/>
            </a:xfrm>
            <a:prstGeom prst="rect">
              <a:avLst/>
            </a:prstGeom>
            <a:solidFill>
              <a:srgbClr val="FFFF00"/>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08" name="Oval 18">
              <a:extLst>
                <a:ext uri="{FF2B5EF4-FFF2-40B4-BE49-F238E27FC236}">
                  <a16:creationId xmlns:a16="http://schemas.microsoft.com/office/drawing/2014/main" id="{5454E8F2-D152-0446-A841-FB71BB0446D8}"/>
                </a:ext>
              </a:extLst>
            </p:cNvPr>
            <p:cNvSpPr>
              <a:spLocks noChangeArrowheads="1"/>
            </p:cNvSpPr>
            <p:nvPr/>
          </p:nvSpPr>
          <p:spPr bwMode="auto">
            <a:xfrm>
              <a:off x="545" y="91"/>
              <a:ext cx="136" cy="136"/>
            </a:xfrm>
            <a:prstGeom prst="ellipse">
              <a:avLst/>
            </a:prstGeom>
            <a:solidFill>
              <a:schemeClr val="bg1"/>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09" name="Oval 19">
              <a:extLst>
                <a:ext uri="{FF2B5EF4-FFF2-40B4-BE49-F238E27FC236}">
                  <a16:creationId xmlns:a16="http://schemas.microsoft.com/office/drawing/2014/main" id="{2A40E660-26C0-7243-B6C6-30DCB35B2125}"/>
                </a:ext>
              </a:extLst>
            </p:cNvPr>
            <p:cNvSpPr>
              <a:spLocks noChangeArrowheads="1"/>
            </p:cNvSpPr>
            <p:nvPr/>
          </p:nvSpPr>
          <p:spPr bwMode="auto">
            <a:xfrm>
              <a:off x="363" y="272"/>
              <a:ext cx="136" cy="136"/>
            </a:xfrm>
            <a:prstGeom prst="ellipse">
              <a:avLst/>
            </a:prstGeom>
            <a:solidFill>
              <a:srgbClr val="FF0000"/>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10" name="Line 20">
              <a:extLst>
                <a:ext uri="{FF2B5EF4-FFF2-40B4-BE49-F238E27FC236}">
                  <a16:creationId xmlns:a16="http://schemas.microsoft.com/office/drawing/2014/main" id="{37C7AA13-F6FD-4A46-A0BE-91FCA5A6E106}"/>
                </a:ext>
              </a:extLst>
            </p:cNvPr>
            <p:cNvSpPr>
              <a:spLocks noChangeShapeType="1"/>
            </p:cNvSpPr>
            <p:nvPr/>
          </p:nvSpPr>
          <p:spPr bwMode="auto">
            <a:xfrm>
              <a:off x="318" y="136"/>
              <a:ext cx="2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1" name="Line 21">
              <a:extLst>
                <a:ext uri="{FF2B5EF4-FFF2-40B4-BE49-F238E27FC236}">
                  <a16:creationId xmlns:a16="http://schemas.microsoft.com/office/drawing/2014/main" id="{22AE3CC3-3738-014A-96C0-75D657DDBD1F}"/>
                </a:ext>
              </a:extLst>
            </p:cNvPr>
            <p:cNvSpPr>
              <a:spLocks noChangeShapeType="1"/>
            </p:cNvSpPr>
            <p:nvPr/>
          </p:nvSpPr>
          <p:spPr bwMode="auto">
            <a:xfrm flipH="1">
              <a:off x="499" y="227"/>
              <a:ext cx="91"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2" name="Line 22">
              <a:extLst>
                <a:ext uri="{FF2B5EF4-FFF2-40B4-BE49-F238E27FC236}">
                  <a16:creationId xmlns:a16="http://schemas.microsoft.com/office/drawing/2014/main" id="{187DC662-8F87-5540-8B03-E9F234B190C2}"/>
                </a:ext>
              </a:extLst>
            </p:cNvPr>
            <p:cNvSpPr>
              <a:spLocks noChangeShapeType="1"/>
            </p:cNvSpPr>
            <p:nvPr/>
          </p:nvSpPr>
          <p:spPr bwMode="auto">
            <a:xfrm flipH="1" flipV="1">
              <a:off x="227" y="227"/>
              <a:ext cx="136" cy="91"/>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680" name="Group 23">
            <a:extLst>
              <a:ext uri="{FF2B5EF4-FFF2-40B4-BE49-F238E27FC236}">
                <a16:creationId xmlns:a16="http://schemas.microsoft.com/office/drawing/2014/main" id="{E5BF3CE2-FD5D-BE4E-86A7-A93FB220E909}"/>
              </a:ext>
            </a:extLst>
          </p:cNvPr>
          <p:cNvGrpSpPr>
            <a:grpSpLocks/>
          </p:cNvGrpSpPr>
          <p:nvPr/>
        </p:nvGrpSpPr>
        <p:grpSpPr bwMode="auto">
          <a:xfrm>
            <a:off x="3744913" y="3260725"/>
            <a:ext cx="1296987" cy="720725"/>
            <a:chOff x="0" y="0"/>
            <a:chExt cx="817" cy="454"/>
          </a:xfrm>
        </p:grpSpPr>
        <p:sp>
          <p:nvSpPr>
            <p:cNvPr id="28699" name="AutoShape 24">
              <a:extLst>
                <a:ext uri="{FF2B5EF4-FFF2-40B4-BE49-F238E27FC236}">
                  <a16:creationId xmlns:a16="http://schemas.microsoft.com/office/drawing/2014/main" id="{AE42E672-784D-A046-AA48-9827DFDC9596}"/>
                </a:ext>
              </a:extLst>
            </p:cNvPr>
            <p:cNvSpPr>
              <a:spLocks noChangeArrowheads="1"/>
            </p:cNvSpPr>
            <p:nvPr/>
          </p:nvSpPr>
          <p:spPr bwMode="auto">
            <a:xfrm>
              <a:off x="0" y="0"/>
              <a:ext cx="817" cy="454"/>
            </a:xfrm>
            <a:prstGeom prst="roundRect">
              <a:avLst>
                <a:gd name="adj" fmla="val 16667"/>
              </a:avLst>
            </a:prstGeom>
            <a:solidFill>
              <a:schemeClr val="accent1"/>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00" name="Rectangle 25">
              <a:extLst>
                <a:ext uri="{FF2B5EF4-FFF2-40B4-BE49-F238E27FC236}">
                  <a16:creationId xmlns:a16="http://schemas.microsoft.com/office/drawing/2014/main" id="{FE9051F4-1E83-5342-BEB9-CF1373D7EC2F}"/>
                </a:ext>
              </a:extLst>
            </p:cNvPr>
            <p:cNvSpPr>
              <a:spLocks noChangeArrowheads="1"/>
            </p:cNvSpPr>
            <p:nvPr/>
          </p:nvSpPr>
          <p:spPr bwMode="auto">
            <a:xfrm>
              <a:off x="91" y="91"/>
              <a:ext cx="227" cy="136"/>
            </a:xfrm>
            <a:prstGeom prst="rect">
              <a:avLst/>
            </a:prstGeom>
            <a:solidFill>
              <a:srgbClr val="FFFF00"/>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01" name="Oval 26">
              <a:extLst>
                <a:ext uri="{FF2B5EF4-FFF2-40B4-BE49-F238E27FC236}">
                  <a16:creationId xmlns:a16="http://schemas.microsoft.com/office/drawing/2014/main" id="{5F9F7F80-6B91-CA4F-A6F4-61D2313FBD04}"/>
                </a:ext>
              </a:extLst>
            </p:cNvPr>
            <p:cNvSpPr>
              <a:spLocks noChangeArrowheads="1"/>
            </p:cNvSpPr>
            <p:nvPr/>
          </p:nvSpPr>
          <p:spPr bwMode="auto">
            <a:xfrm>
              <a:off x="545" y="91"/>
              <a:ext cx="136" cy="136"/>
            </a:xfrm>
            <a:prstGeom prst="ellipse">
              <a:avLst/>
            </a:prstGeom>
            <a:solidFill>
              <a:schemeClr val="bg1"/>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02" name="Oval 27">
              <a:extLst>
                <a:ext uri="{FF2B5EF4-FFF2-40B4-BE49-F238E27FC236}">
                  <a16:creationId xmlns:a16="http://schemas.microsoft.com/office/drawing/2014/main" id="{9D8D53F2-D165-1848-AEF1-B6B1532297D5}"/>
                </a:ext>
              </a:extLst>
            </p:cNvPr>
            <p:cNvSpPr>
              <a:spLocks noChangeArrowheads="1"/>
            </p:cNvSpPr>
            <p:nvPr/>
          </p:nvSpPr>
          <p:spPr bwMode="auto">
            <a:xfrm>
              <a:off x="363" y="272"/>
              <a:ext cx="136" cy="136"/>
            </a:xfrm>
            <a:prstGeom prst="ellipse">
              <a:avLst/>
            </a:prstGeom>
            <a:solidFill>
              <a:srgbClr val="FF0000"/>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703" name="Line 28">
              <a:extLst>
                <a:ext uri="{FF2B5EF4-FFF2-40B4-BE49-F238E27FC236}">
                  <a16:creationId xmlns:a16="http://schemas.microsoft.com/office/drawing/2014/main" id="{CA5B8305-5090-E041-B28B-6E80B7C20336}"/>
                </a:ext>
              </a:extLst>
            </p:cNvPr>
            <p:cNvSpPr>
              <a:spLocks noChangeShapeType="1"/>
            </p:cNvSpPr>
            <p:nvPr/>
          </p:nvSpPr>
          <p:spPr bwMode="auto">
            <a:xfrm>
              <a:off x="318" y="136"/>
              <a:ext cx="2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4" name="Line 29">
              <a:extLst>
                <a:ext uri="{FF2B5EF4-FFF2-40B4-BE49-F238E27FC236}">
                  <a16:creationId xmlns:a16="http://schemas.microsoft.com/office/drawing/2014/main" id="{B79F45AC-FE4C-A841-A891-D40685D53E5D}"/>
                </a:ext>
              </a:extLst>
            </p:cNvPr>
            <p:cNvSpPr>
              <a:spLocks noChangeShapeType="1"/>
            </p:cNvSpPr>
            <p:nvPr/>
          </p:nvSpPr>
          <p:spPr bwMode="auto">
            <a:xfrm flipH="1">
              <a:off x="499" y="227"/>
              <a:ext cx="91"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5" name="Line 30">
              <a:extLst>
                <a:ext uri="{FF2B5EF4-FFF2-40B4-BE49-F238E27FC236}">
                  <a16:creationId xmlns:a16="http://schemas.microsoft.com/office/drawing/2014/main" id="{7CBEB02C-5375-8E4D-BC89-B491BECEE9A7}"/>
                </a:ext>
              </a:extLst>
            </p:cNvPr>
            <p:cNvSpPr>
              <a:spLocks noChangeShapeType="1"/>
            </p:cNvSpPr>
            <p:nvPr/>
          </p:nvSpPr>
          <p:spPr bwMode="auto">
            <a:xfrm flipH="1" flipV="1">
              <a:off x="227" y="227"/>
              <a:ext cx="136" cy="91"/>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681" name="Group 31">
            <a:extLst>
              <a:ext uri="{FF2B5EF4-FFF2-40B4-BE49-F238E27FC236}">
                <a16:creationId xmlns:a16="http://schemas.microsoft.com/office/drawing/2014/main" id="{DE1372E1-0C44-C046-81CA-7FF1F8661317}"/>
              </a:ext>
            </a:extLst>
          </p:cNvPr>
          <p:cNvGrpSpPr>
            <a:grpSpLocks/>
          </p:cNvGrpSpPr>
          <p:nvPr/>
        </p:nvGrpSpPr>
        <p:grpSpPr bwMode="auto">
          <a:xfrm>
            <a:off x="3744913" y="4198938"/>
            <a:ext cx="1296987" cy="720725"/>
            <a:chOff x="0" y="0"/>
            <a:chExt cx="817" cy="454"/>
          </a:xfrm>
        </p:grpSpPr>
        <p:sp>
          <p:nvSpPr>
            <p:cNvPr id="28692" name="AutoShape 32">
              <a:extLst>
                <a:ext uri="{FF2B5EF4-FFF2-40B4-BE49-F238E27FC236}">
                  <a16:creationId xmlns:a16="http://schemas.microsoft.com/office/drawing/2014/main" id="{B37AB56A-655D-2544-8BA1-E3734000DA88}"/>
                </a:ext>
              </a:extLst>
            </p:cNvPr>
            <p:cNvSpPr>
              <a:spLocks noChangeArrowheads="1"/>
            </p:cNvSpPr>
            <p:nvPr/>
          </p:nvSpPr>
          <p:spPr bwMode="auto">
            <a:xfrm>
              <a:off x="0" y="0"/>
              <a:ext cx="817" cy="454"/>
            </a:xfrm>
            <a:prstGeom prst="roundRect">
              <a:avLst>
                <a:gd name="adj" fmla="val 16667"/>
              </a:avLst>
            </a:prstGeom>
            <a:solidFill>
              <a:schemeClr val="accent1"/>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93" name="Rectangle 33">
              <a:extLst>
                <a:ext uri="{FF2B5EF4-FFF2-40B4-BE49-F238E27FC236}">
                  <a16:creationId xmlns:a16="http://schemas.microsoft.com/office/drawing/2014/main" id="{0EC206C9-65C4-6240-A1ED-53E5746E4F47}"/>
                </a:ext>
              </a:extLst>
            </p:cNvPr>
            <p:cNvSpPr>
              <a:spLocks noChangeArrowheads="1"/>
            </p:cNvSpPr>
            <p:nvPr/>
          </p:nvSpPr>
          <p:spPr bwMode="auto">
            <a:xfrm>
              <a:off x="91" y="91"/>
              <a:ext cx="227" cy="136"/>
            </a:xfrm>
            <a:prstGeom prst="rect">
              <a:avLst/>
            </a:prstGeom>
            <a:solidFill>
              <a:srgbClr val="FFFF00"/>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94" name="Oval 34">
              <a:extLst>
                <a:ext uri="{FF2B5EF4-FFF2-40B4-BE49-F238E27FC236}">
                  <a16:creationId xmlns:a16="http://schemas.microsoft.com/office/drawing/2014/main" id="{75D51696-5821-A34B-8DA6-1196B2DE5709}"/>
                </a:ext>
              </a:extLst>
            </p:cNvPr>
            <p:cNvSpPr>
              <a:spLocks noChangeArrowheads="1"/>
            </p:cNvSpPr>
            <p:nvPr/>
          </p:nvSpPr>
          <p:spPr bwMode="auto">
            <a:xfrm>
              <a:off x="545" y="91"/>
              <a:ext cx="136" cy="136"/>
            </a:xfrm>
            <a:prstGeom prst="ellipse">
              <a:avLst/>
            </a:prstGeom>
            <a:solidFill>
              <a:schemeClr val="bg1"/>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95" name="Oval 35">
              <a:extLst>
                <a:ext uri="{FF2B5EF4-FFF2-40B4-BE49-F238E27FC236}">
                  <a16:creationId xmlns:a16="http://schemas.microsoft.com/office/drawing/2014/main" id="{461A4C37-0E4E-984D-B78C-99B4E7AE72FC}"/>
                </a:ext>
              </a:extLst>
            </p:cNvPr>
            <p:cNvSpPr>
              <a:spLocks noChangeArrowheads="1"/>
            </p:cNvSpPr>
            <p:nvPr/>
          </p:nvSpPr>
          <p:spPr bwMode="auto">
            <a:xfrm>
              <a:off x="363" y="272"/>
              <a:ext cx="136" cy="136"/>
            </a:xfrm>
            <a:prstGeom prst="ellipse">
              <a:avLst/>
            </a:prstGeom>
            <a:solidFill>
              <a:srgbClr val="FF0000"/>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96" name="Line 36">
              <a:extLst>
                <a:ext uri="{FF2B5EF4-FFF2-40B4-BE49-F238E27FC236}">
                  <a16:creationId xmlns:a16="http://schemas.microsoft.com/office/drawing/2014/main" id="{F2ABA5AB-7220-6F4F-B5B3-0EA5345D8E17}"/>
                </a:ext>
              </a:extLst>
            </p:cNvPr>
            <p:cNvSpPr>
              <a:spLocks noChangeShapeType="1"/>
            </p:cNvSpPr>
            <p:nvPr/>
          </p:nvSpPr>
          <p:spPr bwMode="auto">
            <a:xfrm>
              <a:off x="318" y="136"/>
              <a:ext cx="2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97" name="Line 37">
              <a:extLst>
                <a:ext uri="{FF2B5EF4-FFF2-40B4-BE49-F238E27FC236}">
                  <a16:creationId xmlns:a16="http://schemas.microsoft.com/office/drawing/2014/main" id="{CE932A82-30ED-B74D-87D3-EDF296E3727A}"/>
                </a:ext>
              </a:extLst>
            </p:cNvPr>
            <p:cNvSpPr>
              <a:spLocks noChangeShapeType="1"/>
            </p:cNvSpPr>
            <p:nvPr/>
          </p:nvSpPr>
          <p:spPr bwMode="auto">
            <a:xfrm flipH="1">
              <a:off x="499" y="227"/>
              <a:ext cx="91"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98" name="Line 38">
              <a:extLst>
                <a:ext uri="{FF2B5EF4-FFF2-40B4-BE49-F238E27FC236}">
                  <a16:creationId xmlns:a16="http://schemas.microsoft.com/office/drawing/2014/main" id="{DD94AEBA-39ED-4340-98D6-285B27A81C89}"/>
                </a:ext>
              </a:extLst>
            </p:cNvPr>
            <p:cNvSpPr>
              <a:spLocks noChangeShapeType="1"/>
            </p:cNvSpPr>
            <p:nvPr/>
          </p:nvSpPr>
          <p:spPr bwMode="auto">
            <a:xfrm flipH="1" flipV="1">
              <a:off x="227" y="227"/>
              <a:ext cx="136" cy="91"/>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8682" name="Rectangle 39">
            <a:extLst>
              <a:ext uri="{FF2B5EF4-FFF2-40B4-BE49-F238E27FC236}">
                <a16:creationId xmlns:a16="http://schemas.microsoft.com/office/drawing/2014/main" id="{B0FB0DA3-CDB4-6346-98D7-EBA578608235}"/>
              </a:ext>
            </a:extLst>
          </p:cNvPr>
          <p:cNvSpPr>
            <a:spLocks noChangeArrowheads="1"/>
          </p:cNvSpPr>
          <p:nvPr/>
        </p:nvSpPr>
        <p:spPr bwMode="auto">
          <a:xfrm>
            <a:off x="285750" y="2327275"/>
            <a:ext cx="2881313" cy="38877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683" name="Text Box 40">
            <a:extLst>
              <a:ext uri="{FF2B5EF4-FFF2-40B4-BE49-F238E27FC236}">
                <a16:creationId xmlns:a16="http://schemas.microsoft.com/office/drawing/2014/main" id="{1B6F2C0E-1D01-D04A-A941-3671CD3AEA4E}"/>
              </a:ext>
            </a:extLst>
          </p:cNvPr>
          <p:cNvSpPr txBox="1">
            <a:spLocks noChangeArrowheads="1"/>
          </p:cNvSpPr>
          <p:nvPr/>
        </p:nvSpPr>
        <p:spPr bwMode="auto">
          <a:xfrm>
            <a:off x="142875" y="2398713"/>
            <a:ext cx="3602038"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b="1">
                <a:latin typeface="Calibri" panose="020F0502020204030204" pitchFamily="34" charset="0"/>
                <a:ea typeface="MS PGothic" panose="020B0600070205080204" pitchFamily="34" charset="-128"/>
              </a:rPr>
              <a:t>计算无关模型</a:t>
            </a:r>
            <a:r>
              <a:rPr lang="zh-CN" altLang="en-US" sz="1600" b="1">
                <a:latin typeface="Calibri" panose="020F0502020204030204" pitchFamily="34" charset="0"/>
                <a:ea typeface="MS PGothic" panose="020B0600070205080204" pitchFamily="34" charset="-128"/>
              </a:rPr>
              <a:t>（</a:t>
            </a:r>
            <a:r>
              <a:rPr lang="en-US" altLang="zh-CN" sz="1600" b="1">
                <a:latin typeface="Calibri" panose="020F0502020204030204" pitchFamily="34" charset="0"/>
                <a:ea typeface="MS PGothic" panose="020B0600070205080204" pitchFamily="34" charset="-128"/>
              </a:rPr>
              <a:t>CIM</a:t>
            </a:r>
            <a:r>
              <a:rPr lang="zh-CN" altLang="en-US" sz="1600" b="1">
                <a:latin typeface="Calibri" panose="020F0502020204030204" pitchFamily="34" charset="0"/>
                <a:ea typeface="MS PGothic" panose="020B0600070205080204" pitchFamily="34" charset="-128"/>
              </a:rPr>
              <a:t>）</a:t>
            </a:r>
            <a:endParaRPr lang="en-US" altLang="zh-CN" sz="1600" b="1">
              <a:latin typeface="Calibri" panose="020F0502020204030204" pitchFamily="34" charset="0"/>
              <a:ea typeface="MS PGothic" panose="020B0600070205080204" pitchFamily="34" charset="-128"/>
            </a:endParaRPr>
          </a:p>
          <a:p>
            <a:pPr eaLnBrk="1" hangingPunct="1">
              <a:spcBef>
                <a:spcPct val="50000"/>
              </a:spcBef>
              <a:buFontTx/>
              <a:buNone/>
            </a:pPr>
            <a:endParaRPr lang="en-US" altLang="zh-CN" sz="1600" b="1">
              <a:latin typeface="Calibri" panose="020F0502020204030204" pitchFamily="34" charset="0"/>
              <a:ea typeface="MS PGothic" panose="020B0600070205080204" pitchFamily="34" charset="-128"/>
            </a:endParaRPr>
          </a:p>
          <a:p>
            <a:pPr eaLnBrk="1" hangingPunct="1">
              <a:spcBef>
                <a:spcPct val="50000"/>
              </a:spcBef>
              <a:buFontTx/>
              <a:buNone/>
            </a:pPr>
            <a:endParaRPr lang="en-US" altLang="zh-CN" sz="1600" b="1">
              <a:latin typeface="Calibri" panose="020F0502020204030204" pitchFamily="34" charset="0"/>
              <a:ea typeface="MS PGothic" panose="020B0600070205080204" pitchFamily="34" charset="-128"/>
            </a:endParaRPr>
          </a:p>
          <a:p>
            <a:pPr eaLnBrk="1" hangingPunct="1">
              <a:spcBef>
                <a:spcPct val="50000"/>
              </a:spcBef>
              <a:buFontTx/>
              <a:buNone/>
            </a:pPr>
            <a:r>
              <a:rPr lang="en-US" altLang="zh-CN" sz="1600" b="1">
                <a:latin typeface="Calibri" panose="020F0502020204030204" pitchFamily="34" charset="0"/>
                <a:ea typeface="MS PGothic" panose="020B0600070205080204" pitchFamily="34" charset="-128"/>
              </a:rPr>
              <a:t>平台无关模型（PIM）</a:t>
            </a:r>
          </a:p>
          <a:p>
            <a:pPr eaLnBrk="1" hangingPunct="1">
              <a:spcBef>
                <a:spcPct val="50000"/>
              </a:spcBef>
              <a:buFontTx/>
              <a:buNone/>
            </a:pPr>
            <a:endParaRPr lang="en-US" altLang="zh-CN" sz="1600" b="1">
              <a:latin typeface="Calibri" panose="020F0502020204030204" pitchFamily="34" charset="0"/>
              <a:ea typeface="MS PGothic" panose="020B0600070205080204" pitchFamily="34" charset="-128"/>
            </a:endParaRPr>
          </a:p>
          <a:p>
            <a:pPr eaLnBrk="1" hangingPunct="1">
              <a:spcBef>
                <a:spcPct val="50000"/>
              </a:spcBef>
              <a:buFontTx/>
              <a:buNone/>
            </a:pPr>
            <a:r>
              <a:rPr lang="en-US" altLang="zh-CN" sz="1600" b="1">
                <a:latin typeface="Calibri" panose="020F0502020204030204" pitchFamily="34" charset="0"/>
                <a:ea typeface="MS PGothic" panose="020B0600070205080204" pitchFamily="34" charset="-128"/>
              </a:rPr>
              <a:t>平台特定模型（PSM）</a:t>
            </a:r>
          </a:p>
          <a:p>
            <a:pPr eaLnBrk="1" hangingPunct="1">
              <a:spcBef>
                <a:spcPct val="50000"/>
              </a:spcBef>
              <a:buFontTx/>
              <a:buNone/>
            </a:pPr>
            <a:endParaRPr lang="en-US" altLang="zh-CN" sz="1600" b="1">
              <a:latin typeface="Calibri" panose="020F0502020204030204" pitchFamily="34" charset="0"/>
              <a:ea typeface="MS PGothic" panose="020B0600070205080204" pitchFamily="34" charset="-128"/>
            </a:endParaRPr>
          </a:p>
          <a:p>
            <a:pPr eaLnBrk="1" hangingPunct="1">
              <a:spcBef>
                <a:spcPct val="50000"/>
              </a:spcBef>
              <a:buFontTx/>
              <a:buNone/>
            </a:pPr>
            <a:endParaRPr lang="en-US" altLang="zh-CN" sz="1600" b="1">
              <a:latin typeface="Calibri" panose="020F0502020204030204" pitchFamily="34" charset="0"/>
              <a:ea typeface="MS PGothic" panose="020B0600070205080204" pitchFamily="34" charset="-128"/>
            </a:endParaRPr>
          </a:p>
          <a:p>
            <a:pPr eaLnBrk="1" hangingPunct="1">
              <a:spcBef>
                <a:spcPct val="50000"/>
              </a:spcBef>
              <a:buFontTx/>
              <a:buNone/>
            </a:pPr>
            <a:r>
              <a:rPr lang="en-US" altLang="zh-CN" sz="1600" b="1">
                <a:latin typeface="Calibri" panose="020F0502020204030204" pitchFamily="34" charset="0"/>
                <a:ea typeface="MS PGothic" panose="020B0600070205080204" pitchFamily="34" charset="-128"/>
              </a:rPr>
              <a:t>代码生成</a:t>
            </a:r>
          </a:p>
        </p:txBody>
      </p:sp>
      <p:sp>
        <p:nvSpPr>
          <p:cNvPr id="28684" name="Text Box 42">
            <a:extLst>
              <a:ext uri="{FF2B5EF4-FFF2-40B4-BE49-F238E27FC236}">
                <a16:creationId xmlns:a16="http://schemas.microsoft.com/office/drawing/2014/main" id="{A2213499-30E0-524E-B9B8-BBEE190DBFA2}"/>
              </a:ext>
            </a:extLst>
          </p:cNvPr>
          <p:cNvSpPr txBox="1">
            <a:spLocks noChangeArrowheads="1"/>
          </p:cNvSpPr>
          <p:nvPr/>
        </p:nvSpPr>
        <p:spPr bwMode="auto">
          <a:xfrm>
            <a:off x="4105275" y="2111375"/>
            <a:ext cx="792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ea typeface="MS PGothic" panose="020B0600070205080204" pitchFamily="34" charset="-128"/>
              </a:rPr>
              <a:t>CIM</a:t>
            </a:r>
          </a:p>
        </p:txBody>
      </p:sp>
      <p:sp>
        <p:nvSpPr>
          <p:cNvPr id="28685" name="Text Box 43">
            <a:extLst>
              <a:ext uri="{FF2B5EF4-FFF2-40B4-BE49-F238E27FC236}">
                <a16:creationId xmlns:a16="http://schemas.microsoft.com/office/drawing/2014/main" id="{17FECABB-83A1-654E-B9B5-5BD049AE06B3}"/>
              </a:ext>
            </a:extLst>
          </p:cNvPr>
          <p:cNvSpPr txBox="1">
            <a:spLocks noChangeArrowheads="1"/>
          </p:cNvSpPr>
          <p:nvPr/>
        </p:nvSpPr>
        <p:spPr bwMode="auto">
          <a:xfrm>
            <a:off x="4176713" y="3189288"/>
            <a:ext cx="792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ea typeface="MS PGothic" panose="020B0600070205080204" pitchFamily="34" charset="-128"/>
              </a:rPr>
              <a:t>PIM</a:t>
            </a:r>
          </a:p>
        </p:txBody>
      </p:sp>
      <p:sp>
        <p:nvSpPr>
          <p:cNvPr id="28686" name="Text Box 44">
            <a:extLst>
              <a:ext uri="{FF2B5EF4-FFF2-40B4-BE49-F238E27FC236}">
                <a16:creationId xmlns:a16="http://schemas.microsoft.com/office/drawing/2014/main" id="{41B5ED55-3F38-624B-9345-BC2CA1C4D1EC}"/>
              </a:ext>
            </a:extLst>
          </p:cNvPr>
          <p:cNvSpPr txBox="1">
            <a:spLocks noChangeArrowheads="1"/>
          </p:cNvSpPr>
          <p:nvPr/>
        </p:nvSpPr>
        <p:spPr bwMode="auto">
          <a:xfrm>
            <a:off x="4176713" y="4125913"/>
            <a:ext cx="792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ea typeface="MS PGothic" panose="020B0600070205080204" pitchFamily="34" charset="-128"/>
              </a:rPr>
              <a:t>PSM</a:t>
            </a:r>
          </a:p>
        </p:txBody>
      </p:sp>
      <p:sp>
        <p:nvSpPr>
          <p:cNvPr id="28687" name="Text Box 45">
            <a:extLst>
              <a:ext uri="{FF2B5EF4-FFF2-40B4-BE49-F238E27FC236}">
                <a16:creationId xmlns:a16="http://schemas.microsoft.com/office/drawing/2014/main" id="{38DAA670-0420-E247-807F-6A5E8FD32F7D}"/>
              </a:ext>
            </a:extLst>
          </p:cNvPr>
          <p:cNvSpPr txBox="1">
            <a:spLocks noChangeArrowheads="1"/>
          </p:cNvSpPr>
          <p:nvPr/>
        </p:nvSpPr>
        <p:spPr bwMode="auto">
          <a:xfrm>
            <a:off x="4176713" y="5207000"/>
            <a:ext cx="792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ea typeface="MS PGothic" panose="020B0600070205080204" pitchFamily="34" charset="-128"/>
              </a:rPr>
              <a:t>CG</a:t>
            </a:r>
          </a:p>
        </p:txBody>
      </p:sp>
      <p:graphicFrame>
        <p:nvGraphicFramePr>
          <p:cNvPr id="28688" name="Object 46">
            <a:extLst>
              <a:ext uri="{FF2B5EF4-FFF2-40B4-BE49-F238E27FC236}">
                <a16:creationId xmlns:a16="http://schemas.microsoft.com/office/drawing/2014/main" id="{0614DF5B-1709-F045-8E02-C73F27C1923D}"/>
              </a:ext>
            </a:extLst>
          </p:cNvPr>
          <p:cNvGraphicFramePr>
            <a:graphicFrameLocks noChangeAspect="1"/>
          </p:cNvGraphicFramePr>
          <p:nvPr/>
        </p:nvGraphicFramePr>
        <p:xfrm>
          <a:off x="5076825" y="2403475"/>
          <a:ext cx="3995738" cy="3838575"/>
        </p:xfrm>
        <a:graphic>
          <a:graphicData uri="http://schemas.openxmlformats.org/presentationml/2006/ole">
            <mc:AlternateContent xmlns:mc="http://schemas.openxmlformats.org/markup-compatibility/2006">
              <mc:Choice xmlns:v="urn:schemas-microsoft-com:vml" Requires="v">
                <p:oleObj spid="_x0000_s28721" r:id="rId3" imgW="3517900" imgH="3378200" progId="Visio.Drawing.11">
                  <p:embed/>
                </p:oleObj>
              </mc:Choice>
              <mc:Fallback>
                <p:oleObj r:id="rId3" imgW="3517900" imgH="3378200" progId="Visio.Drawing.11">
                  <p:embed/>
                  <p:pic>
                    <p:nvPicPr>
                      <p:cNvPr id="0"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2403475"/>
                        <a:ext cx="3995738"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428" name="灯片编号占位符 45">
            <a:extLst>
              <a:ext uri="{FF2B5EF4-FFF2-40B4-BE49-F238E27FC236}">
                <a16:creationId xmlns:a16="http://schemas.microsoft.com/office/drawing/2014/main" id="{50EA5589-E43E-2944-8648-CC602F9C333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dirty="0"/>
              <a:t>14</a:t>
            </a:r>
            <a:endParaRPr lang="zh-CN" altLang="en-US"/>
          </a:p>
        </p:txBody>
      </p:sp>
      <p:sp>
        <p:nvSpPr>
          <p:cNvPr id="28690" name="标题 1">
            <a:extLst>
              <a:ext uri="{FF2B5EF4-FFF2-40B4-BE49-F238E27FC236}">
                <a16:creationId xmlns:a16="http://schemas.microsoft.com/office/drawing/2014/main" id="{96685496-F5B5-4444-9CA2-C0856882464D}"/>
              </a:ext>
            </a:extLst>
          </p:cNvPr>
          <p:cNvSpPr>
            <a:spLocks noGrp="1"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1" i="1">
                <a:solidFill>
                  <a:schemeClr val="tx2"/>
                </a:solidFill>
                <a:latin typeface="Calibri" panose="020F0502020204030204" pitchFamily="34" charset="0"/>
                <a:sym typeface="宋体" panose="02010600030101010101" pitchFamily="2" charset="-122"/>
              </a:rPr>
              <a:t>模型驱动架构</a:t>
            </a:r>
          </a:p>
        </p:txBody>
      </p:sp>
      <p:cxnSp>
        <p:nvCxnSpPr>
          <p:cNvPr id="3" name="直接连接符 2">
            <a:extLst>
              <a:ext uri="{FF2B5EF4-FFF2-40B4-BE49-F238E27FC236}">
                <a16:creationId xmlns:a16="http://schemas.microsoft.com/office/drawing/2014/main" id="{F7AE052D-9864-3E49-8EEF-DCC1451F4C00}"/>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图片1">
            <a:extLst>
              <a:ext uri="{FF2B5EF4-FFF2-40B4-BE49-F238E27FC236}">
                <a16:creationId xmlns:a16="http://schemas.microsoft.com/office/drawing/2014/main" id="{FB06A2F0-9109-FB46-98FA-91F307DCA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704975"/>
            <a:ext cx="7080250" cy="448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灯片编号占位符 3">
            <a:extLst>
              <a:ext uri="{FF2B5EF4-FFF2-40B4-BE49-F238E27FC236}">
                <a16:creationId xmlns:a16="http://schemas.microsoft.com/office/drawing/2014/main" id="{9EDAF36F-1D04-8D4E-8756-66E1393BE06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dirty="0"/>
              <a:t>15</a:t>
            </a:r>
            <a:endParaRPr lang="zh-CN" altLang="en-US"/>
          </a:p>
        </p:txBody>
      </p:sp>
      <p:sp>
        <p:nvSpPr>
          <p:cNvPr id="29700" name="标题 1">
            <a:extLst>
              <a:ext uri="{FF2B5EF4-FFF2-40B4-BE49-F238E27FC236}">
                <a16:creationId xmlns:a16="http://schemas.microsoft.com/office/drawing/2014/main" id="{40566180-CA02-B945-85E6-0566E08ED015}"/>
              </a:ext>
            </a:extLst>
          </p:cNvPr>
          <p:cNvSpPr>
            <a:spLocks noGrp="1"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1" i="1">
                <a:solidFill>
                  <a:schemeClr val="tx2"/>
                </a:solidFill>
                <a:latin typeface="Calibri" panose="020F0502020204030204" pitchFamily="34" charset="0"/>
                <a:sym typeface="宋体" panose="02010600030101010101" pitchFamily="2" charset="-122"/>
              </a:rPr>
              <a:t>模型驱动架构</a:t>
            </a:r>
          </a:p>
        </p:txBody>
      </p:sp>
      <p:cxnSp>
        <p:nvCxnSpPr>
          <p:cNvPr id="2" name="直接连接符 1">
            <a:extLst>
              <a:ext uri="{FF2B5EF4-FFF2-40B4-BE49-F238E27FC236}">
                <a16:creationId xmlns:a16="http://schemas.microsoft.com/office/drawing/2014/main" id="{7FFFE54D-3255-4349-A80E-76E9C3E28FBE}"/>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D30BEAD-8E5F-B048-8630-79978A492328}"/>
              </a:ext>
            </a:extLst>
          </p:cNvPr>
          <p:cNvSpPr>
            <a:spLocks noGrp="1" noChangeArrowheads="1"/>
          </p:cNvSpPr>
          <p:nvPr>
            <p:ph type="title"/>
          </p:nvPr>
        </p:nvSpPr>
        <p:spPr>
          <a:xfrm>
            <a:off x="457200" y="2795588"/>
            <a:ext cx="8229600" cy="1143000"/>
          </a:xfrm>
        </p:spPr>
        <p:txBody>
          <a:bodyPr/>
          <a:lstStyle/>
          <a:p>
            <a:r>
              <a:rPr lang="en-US" altLang="zh-CN">
                <a:latin typeface="Calibri" panose="020F0502020204030204" pitchFamily="34" charset="0"/>
              </a:rPr>
              <a:t>安全关键系统</a:t>
            </a:r>
          </a:p>
        </p:txBody>
      </p:sp>
      <p:sp>
        <p:nvSpPr>
          <p:cNvPr id="30723" name="Rectangle 3">
            <a:extLst>
              <a:ext uri="{FF2B5EF4-FFF2-40B4-BE49-F238E27FC236}">
                <a16:creationId xmlns:a16="http://schemas.microsoft.com/office/drawing/2014/main" id="{FF8666E6-DCD6-4A4E-81D7-E979AB2EF74A}"/>
              </a:ext>
            </a:extLst>
          </p:cNvPr>
          <p:cNvSpPr>
            <a:spLocks noGrp="1" noChangeArrowheads="1"/>
          </p:cNvSpPr>
          <p:nvPr>
            <p:ph idx="1"/>
          </p:nvPr>
        </p:nvSpPr>
        <p:spPr/>
        <p:txBody>
          <a:bodyPr/>
          <a:lstStyle/>
          <a:p>
            <a:pPr>
              <a:lnSpc>
                <a:spcPct val="150000"/>
              </a:lnSpc>
            </a:pPr>
            <a:endParaRPr lang="zh-CN" altLang="en-US" sz="2400">
              <a:latin typeface="宋体" panose="02010600030101010101" pitchFamily="2" charset="-122"/>
            </a:endParaRPr>
          </a:p>
          <a:p>
            <a:endParaRPr lang="zh-CN" altLang="en-US"/>
          </a:p>
        </p:txBody>
      </p:sp>
      <p:sp>
        <p:nvSpPr>
          <p:cNvPr id="18435" name="灯片编号占位符 3">
            <a:extLst>
              <a:ext uri="{FF2B5EF4-FFF2-40B4-BE49-F238E27FC236}">
                <a16:creationId xmlns:a16="http://schemas.microsoft.com/office/drawing/2014/main" id="{17368AB6-4A31-834F-A325-976A5720D07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dirty="0"/>
              <a:t>16</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EF63AD48-36D9-1C44-827C-CC108E580723}"/>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什么是实时系统？</a:t>
            </a:r>
            <a:endParaRPr lang="en-US" altLang="zh-CN" sz="2800" b="1" i="1">
              <a:latin typeface="Calibri" panose="020F0502020204030204" pitchFamily="34" charset="0"/>
            </a:endParaRPr>
          </a:p>
        </p:txBody>
      </p:sp>
      <p:sp>
        <p:nvSpPr>
          <p:cNvPr id="31747" name="内容占位符 2">
            <a:extLst>
              <a:ext uri="{FF2B5EF4-FFF2-40B4-BE49-F238E27FC236}">
                <a16:creationId xmlns:a16="http://schemas.microsoft.com/office/drawing/2014/main" id="{33478A3E-DAD9-CA4C-80F5-4B0CE78D9219}"/>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实时系统已被定义为：“其中该系统的正确性不仅取决于计算的逻辑结果，还对在该结果所产生的时间的那些系统”;</a:t>
            </a:r>
          </a:p>
          <a:p>
            <a:pPr lvl="1"/>
            <a:r>
              <a:rPr lang="en-US" altLang="zh-CN" sz="2400">
                <a:solidFill>
                  <a:srgbClr val="0B1BE5"/>
                </a:solidFill>
                <a:latin typeface="Calibri" panose="020F0502020204030204" pitchFamily="34" charset="0"/>
                <a:sym typeface="Arial" panose="020B0604020202020204" pitchFamily="34" charset="0"/>
              </a:rPr>
              <a:t> J.斯坦科维奇“的误解实时计算，” </a:t>
            </a:r>
            <a:r>
              <a:rPr lang="en-US" altLang="zh-CN" sz="2400" i="1">
                <a:solidFill>
                  <a:srgbClr val="0B1BE5"/>
                </a:solidFill>
                <a:latin typeface="Calibri" panose="020F0502020204030204" pitchFamily="34" charset="0"/>
                <a:sym typeface="Arial" panose="020B0604020202020204" pitchFamily="34" charset="0"/>
              </a:rPr>
              <a:t>IEEE计算机，</a:t>
            </a:r>
            <a:r>
              <a:rPr lang="en-US" altLang="zh-CN" sz="2400">
                <a:solidFill>
                  <a:srgbClr val="0B1BE5"/>
                </a:solidFill>
                <a:latin typeface="Calibri" panose="020F0502020204030204" pitchFamily="34" charset="0"/>
                <a:sym typeface="Arial" panose="020B0604020202020204" pitchFamily="34" charset="0"/>
              </a:rPr>
              <a:t> 21（10），1988年10月。</a:t>
            </a:r>
          </a:p>
          <a:p>
            <a:pPr algn="just"/>
            <a:endParaRPr lang="en-US" altLang="zh-CN" sz="2400">
              <a:solidFill>
                <a:srgbClr val="0B1BE5"/>
              </a:solidFill>
              <a:latin typeface="Calibri" panose="020F0502020204030204" pitchFamily="34" charset="0"/>
              <a:sym typeface="Arial" panose="020B0604020202020204" pitchFamily="34" charset="0"/>
            </a:endParaRPr>
          </a:p>
        </p:txBody>
      </p:sp>
      <p:cxnSp>
        <p:nvCxnSpPr>
          <p:cNvPr id="3" name="直接连接符 2">
            <a:extLst>
              <a:ext uri="{FF2B5EF4-FFF2-40B4-BE49-F238E27FC236}">
                <a16:creationId xmlns:a16="http://schemas.microsoft.com/office/drawing/2014/main" id="{7432A3A7-E838-C64D-B55A-069E44F1BD5C}"/>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19460" name="灯片编号占位符 1">
            <a:extLst>
              <a:ext uri="{FF2B5EF4-FFF2-40B4-BE49-F238E27FC236}">
                <a16:creationId xmlns:a16="http://schemas.microsoft.com/office/drawing/2014/main" id="{1191EA95-68BE-2F46-A44B-F6F9A796BC30}"/>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17</a:t>
            </a:r>
            <a:endParaRPr lang="zh-CN" altLang="en-US" sz="1800"/>
          </a:p>
        </p:txBody>
      </p:sp>
      <p:pic>
        <p:nvPicPr>
          <p:cNvPr id="31750" name="内容占位符 4">
            <a:extLst>
              <a:ext uri="{FF2B5EF4-FFF2-40B4-BE49-F238E27FC236}">
                <a16:creationId xmlns:a16="http://schemas.microsoft.com/office/drawing/2014/main" id="{A3771658-C2DF-024C-99EE-2AAEF306DFD4}"/>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6863" y="4102100"/>
            <a:ext cx="3297237"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内容占位符 3">
            <a:extLst>
              <a:ext uri="{FF2B5EF4-FFF2-40B4-BE49-F238E27FC236}">
                <a16:creationId xmlns:a16="http://schemas.microsoft.com/office/drawing/2014/main" id="{0B8ECEFA-B9C4-7D47-9DE5-1574F4C941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4838" y="1628775"/>
            <a:ext cx="7934325" cy="4467225"/>
          </a:xfrm>
        </p:spPr>
      </p:pic>
      <p:sp>
        <p:nvSpPr>
          <p:cNvPr id="32771" name="标题 1">
            <a:extLst>
              <a:ext uri="{FF2B5EF4-FFF2-40B4-BE49-F238E27FC236}">
                <a16:creationId xmlns:a16="http://schemas.microsoft.com/office/drawing/2014/main" id="{228E237C-CF71-794E-91C2-77A20E0B46C3}"/>
              </a:ext>
            </a:extLst>
          </p:cNvPr>
          <p:cNvSpPr>
            <a:spLocks noGrp="1" noChangeArrowheads="1"/>
          </p:cNvSpPr>
          <p:nvPr>
            <p:ph type="title"/>
          </p:nvPr>
        </p:nvSpPr>
        <p:spPr/>
        <p:txBody>
          <a:bodyPr/>
          <a:lstStyle/>
          <a:p>
            <a:pPr algn="l"/>
            <a:r>
              <a:rPr lang="en-US" altLang="en-GB" sz="2800" b="1" i="1">
                <a:latin typeface="Calibri" panose="020F0502020204030204" pitchFamily="34" charset="0"/>
                <a:sym typeface="Arial" panose="020B0604020202020204" pitchFamily="34" charset="0"/>
              </a:rPr>
              <a:t>一个网络的物理系统的实施例结构</a:t>
            </a:r>
          </a:p>
        </p:txBody>
      </p:sp>
      <p:cxnSp>
        <p:nvCxnSpPr>
          <p:cNvPr id="5" name="直接连接符 4">
            <a:extLst>
              <a:ext uri="{FF2B5EF4-FFF2-40B4-BE49-F238E27FC236}">
                <a16:creationId xmlns:a16="http://schemas.microsoft.com/office/drawing/2014/main" id="{E2DBF0E2-3245-334C-B758-A4E20DD5C5A7}"/>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20484" name="灯片编号占位符 5">
            <a:extLst>
              <a:ext uri="{FF2B5EF4-FFF2-40B4-BE49-F238E27FC236}">
                <a16:creationId xmlns:a16="http://schemas.microsoft.com/office/drawing/2014/main" id="{9D703A94-E143-A347-B8F7-C63BD37CB4C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18</a:t>
            </a:r>
            <a:endParaRPr lang="zh-CN" altLang="en-US"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灯片编号占位符 3">
            <a:extLst>
              <a:ext uri="{FF2B5EF4-FFF2-40B4-BE49-F238E27FC236}">
                <a16:creationId xmlns:a16="http://schemas.microsoft.com/office/drawing/2014/main" id="{257D9B7F-3AB2-954F-AC00-D1321175D154}"/>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19</a:t>
            </a:r>
            <a:endParaRPr lang="zh-CN" altLang="en-US" sz="1800"/>
          </a:p>
        </p:txBody>
      </p:sp>
      <p:pic>
        <p:nvPicPr>
          <p:cNvPr id="33795" name="内容占位符 4">
            <a:extLst>
              <a:ext uri="{FF2B5EF4-FFF2-40B4-BE49-F238E27FC236}">
                <a16:creationId xmlns:a16="http://schemas.microsoft.com/office/drawing/2014/main" id="{320949BC-74CA-AA4E-9D8A-207F91372C0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90788" y="1690688"/>
            <a:ext cx="4162425" cy="4343400"/>
          </a:xfrm>
        </p:spPr>
      </p:pic>
      <p:sp>
        <p:nvSpPr>
          <p:cNvPr id="33796" name="标题 1">
            <a:extLst>
              <a:ext uri="{FF2B5EF4-FFF2-40B4-BE49-F238E27FC236}">
                <a16:creationId xmlns:a16="http://schemas.microsoft.com/office/drawing/2014/main" id="{2707EB1B-0F3C-FA41-B876-11F04A96567A}"/>
              </a:ext>
            </a:extLst>
          </p:cNvPr>
          <p:cNvSpPr>
            <a:spLocks noGrp="1" noChangeArrowheads="1"/>
          </p:cNvSpPr>
          <p:nvPr>
            <p:ph type="title"/>
          </p:nvPr>
        </p:nvSpPr>
        <p:spPr/>
        <p:txBody>
          <a:bodyPr/>
          <a:lstStyle/>
          <a:p>
            <a:pPr algn="l"/>
            <a:r>
              <a:rPr lang="en-US" altLang="en-GB" sz="2800" b="1" i="1">
                <a:latin typeface="Calibri" panose="020F0502020204030204" pitchFamily="34" charset="0"/>
                <a:sym typeface="Arial" panose="020B0604020202020204" pitchFamily="34" charset="0"/>
              </a:rPr>
              <a:t>设计过程</a:t>
            </a:r>
          </a:p>
        </p:txBody>
      </p:sp>
      <p:cxnSp>
        <p:nvCxnSpPr>
          <p:cNvPr id="6" name="直接连接符 5">
            <a:extLst>
              <a:ext uri="{FF2B5EF4-FFF2-40B4-BE49-F238E27FC236}">
                <a16:creationId xmlns:a16="http://schemas.microsoft.com/office/drawing/2014/main" id="{FF0CD911-41CB-0F44-B40D-A4C02DB8AA09}"/>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7786DA4F-1E0D-3A4A-862F-841A1EA6AD95}"/>
              </a:ext>
            </a:extLst>
          </p:cNvPr>
          <p:cNvSpPr>
            <a:spLocks noGrp="1" noChangeArrowheads="1"/>
          </p:cNvSpPr>
          <p:nvPr>
            <p:ph type="title"/>
          </p:nvPr>
        </p:nvSpPr>
        <p:spPr/>
        <p:txBody>
          <a:bodyPr/>
          <a:lstStyle/>
          <a:p>
            <a:pPr algn="l"/>
            <a:r>
              <a:rPr lang="en-US" altLang="zh-CN">
                <a:latin typeface="Calibri" panose="020F0502020204030204" pitchFamily="34" charset="0"/>
              </a:rPr>
              <a:t>课程的PPT</a:t>
            </a:r>
          </a:p>
        </p:txBody>
      </p:sp>
      <p:graphicFrame>
        <p:nvGraphicFramePr>
          <p:cNvPr id="7171" name="Group 3">
            <a:extLst>
              <a:ext uri="{FF2B5EF4-FFF2-40B4-BE49-F238E27FC236}">
                <a16:creationId xmlns:a16="http://schemas.microsoft.com/office/drawing/2014/main" id="{D69A9711-EAFD-4A47-B8F4-CD7E17241DE1}"/>
              </a:ext>
            </a:extLst>
          </p:cNvPr>
          <p:cNvGraphicFramePr>
            <a:graphicFrameLocks noGrp="1"/>
          </p:cNvGraphicFramePr>
          <p:nvPr>
            <p:ph sz="half" idx="1"/>
          </p:nvPr>
        </p:nvGraphicFramePr>
        <p:xfrm>
          <a:off x="428625" y="1920875"/>
          <a:ext cx="8229600" cy="3853522"/>
        </p:xfrm>
        <a:graphic>
          <a:graphicData uri="http://schemas.openxmlformats.org/drawingml/2006/table">
            <a:tbl>
              <a:tblPr/>
              <a:tblGrid>
                <a:gridCol w="2676525">
                  <a:extLst>
                    <a:ext uri="{9D8B030D-6E8A-4147-A177-3AD203B41FA5}">
                      <a16:colId xmlns:a16="http://schemas.microsoft.com/office/drawing/2014/main" val="905696199"/>
                    </a:ext>
                  </a:extLst>
                </a:gridCol>
                <a:gridCol w="5553075">
                  <a:extLst>
                    <a:ext uri="{9D8B030D-6E8A-4147-A177-3AD203B41FA5}">
                      <a16:colId xmlns:a16="http://schemas.microsoft.com/office/drawing/2014/main" val="1015075507"/>
                    </a:ext>
                  </a:extLst>
                </a:gridCol>
              </a:tblGrid>
              <a:tr h="45243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a:ln>
                            <a:noFill/>
                          </a:ln>
                          <a:solidFill>
                            <a:srgbClr val="FFFFFF"/>
                          </a:solidFill>
                          <a:effectLst/>
                          <a:latin typeface="华文仿宋" panose="02010600040101010101" pitchFamily="2" charset="-122"/>
                          <a:ea typeface="华文仿宋" panose="02010600040101010101" pitchFamily="2" charset="-122"/>
                        </a:rPr>
                        <a:t>章节</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a:ln>
                            <a:noFill/>
                          </a:ln>
                          <a:solidFill>
                            <a:srgbClr val="FFFFFF"/>
                          </a:solidFill>
                          <a:effectLst/>
                          <a:latin typeface="华文仿宋" panose="02010600040101010101" pitchFamily="2" charset="-122"/>
                          <a:ea typeface="华文仿宋" panose="02010600040101010101" pitchFamily="2" charset="-122"/>
                        </a:rPr>
                        <a:t>内容</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2525789872"/>
                  </a:ext>
                </a:extLst>
              </a:tr>
              <a:tr h="452438">
                <a:tc row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第一部分建模基础</a:t>
                      </a:r>
                      <a:endParaRPr kumimoji="0" lang="en-US" altLang="zh-CN" sz="18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sym typeface="+mn-ea"/>
                        </a:rPr>
                        <a:t>信息物理融合系统，</a:t>
                      </a: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sym typeface="+mn-ea"/>
                        </a:rPr>
                        <a:t>建模，</a:t>
                      </a:r>
                      <a:r>
                        <a:rPr kumimoji="0" lang="zh-CN" altLang="en-US"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sym typeface="+mn-ea"/>
                        </a:rPr>
                        <a:t>模型驱动框架</a:t>
                      </a:r>
                      <a:endPar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endParaRP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984099746"/>
                  </a:ext>
                </a:extLst>
              </a:tr>
              <a:tr h="403225">
                <a:tc vMerge="1">
                  <a:txBody>
                    <a:bodyPr/>
                    <a:lstStyle/>
                    <a:p>
                      <a:endParaRPr lang="zh-CN" altLang="en-US"/>
                    </a:p>
                  </a:txBody>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安全攸关系统</a:t>
                      </a:r>
                      <a:r>
                        <a:rPr kumimoji="0" lang="en-US"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a:t>
                      </a: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实时与嵌入式系统</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3671653911"/>
                  </a:ext>
                </a:extLst>
              </a:tr>
              <a:tr h="452438">
                <a:tc row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第二部分需求建模</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软件系统的需求建模</a:t>
                      </a:r>
                      <a:r>
                        <a:rPr kumimoji="0" lang="zh-CN" altLang="en-US"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（消息，用例等）</a:t>
                      </a:r>
                      <a:endPar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endParaRP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3318380158"/>
                  </a:ext>
                </a:extLst>
              </a:tr>
              <a:tr h="454025">
                <a:tc vMerge="1">
                  <a:txBody>
                    <a:bodyPr/>
                    <a:lstStyle/>
                    <a:p>
                      <a:endParaRPr lang="zh-CN" altLang="en-US"/>
                    </a:p>
                  </a:txBody>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sym typeface="+mn-ea"/>
                        </a:rPr>
                        <a:t>软件</a:t>
                      </a: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系统的需求建模（静态结构）</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351212724"/>
                  </a:ext>
                </a:extLst>
              </a:tr>
              <a:tr h="452438">
                <a:tc vMerge="1">
                  <a:txBody>
                    <a:bodyPr/>
                    <a:lstStyle/>
                    <a:p>
                      <a:endParaRPr lang="zh-CN" altLang="en-US"/>
                    </a:p>
                  </a:txBody>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sym typeface="+mn-ea"/>
                        </a:rPr>
                        <a:t>软件</a:t>
                      </a: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系统的需求建模（动态行为）</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703421345"/>
                  </a:ext>
                </a:extLst>
              </a:tr>
              <a:tr h="45243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第三部分系统设计</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sym typeface="+mn-ea"/>
                        </a:rPr>
                        <a:t>用于系统开发的面向对象快速开发过程</a:t>
                      </a:r>
                      <a:endParaRPr kumimoji="0" lang="zh-CN" altLang="en-US"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endParaRP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655761556"/>
                  </a:ext>
                </a:extLst>
              </a:tr>
              <a:tr h="365125">
                <a:tc row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第四部分高级建模概念</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实时系统建模与分析语言（</a:t>
                      </a:r>
                      <a:r>
                        <a:rPr kumimoji="0" lang="en-US"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MARTE</a:t>
                      </a: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272122402"/>
                  </a:ext>
                </a:extLst>
              </a:tr>
              <a:tr h="368300">
                <a:tc vMerge="1">
                  <a:txBody>
                    <a:bodyPr/>
                    <a:lstStyle/>
                    <a:p>
                      <a:endParaRPr lang="zh-CN" altLang="en-US"/>
                    </a:p>
                  </a:txBody>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zh-CN" sz="1800" b="0" i="0" u="none" strike="noStrike" cap="none" normalizeH="0" baseline="0">
                          <a:ln>
                            <a:noFill/>
                          </a:ln>
                          <a:solidFill>
                            <a:schemeClr val="tx1"/>
                          </a:solidFill>
                          <a:effectLst/>
                          <a:latin typeface="华文仿宋" panose="02010600040101010101" pitchFamily="2" charset="-122"/>
                          <a:ea typeface="华文仿宋" panose="02010600040101010101" pitchFamily="2" charset="-122"/>
                        </a:rPr>
                        <a:t>实时系统与编程语言（ADA / JAVA等）</a:t>
                      </a:r>
                    </a:p>
                  </a:txBody>
                  <a:tcPr marT="45731" marB="4573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66560051"/>
                  </a:ext>
                </a:extLst>
              </a:tr>
            </a:tbl>
          </a:graphicData>
        </a:graphic>
      </p:graphicFrame>
      <p:sp>
        <p:nvSpPr>
          <p:cNvPr id="4126" name="灯片编号占位符 60">
            <a:extLst>
              <a:ext uri="{FF2B5EF4-FFF2-40B4-BE49-F238E27FC236}">
                <a16:creationId xmlns:a16="http://schemas.microsoft.com/office/drawing/2014/main" id="{D7E4A1C5-3572-754B-AEB1-DB2A8F7689A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dirty="0"/>
              <a:t>2</a:t>
            </a:r>
            <a:endParaRPr lang="zh-CN" altLang="en-US"/>
          </a:p>
        </p:txBody>
      </p:sp>
      <p:cxnSp>
        <p:nvCxnSpPr>
          <p:cNvPr id="3" name="直接连接符 2">
            <a:extLst>
              <a:ext uri="{FF2B5EF4-FFF2-40B4-BE49-F238E27FC236}">
                <a16:creationId xmlns:a16="http://schemas.microsoft.com/office/drawing/2014/main" id="{8D93770F-A248-E043-82C9-AFDFC8678B86}"/>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a:extLst>
              <a:ext uri="{FF2B5EF4-FFF2-40B4-BE49-F238E27FC236}">
                <a16:creationId xmlns:a16="http://schemas.microsoft.com/office/drawing/2014/main" id="{FD9FCBB0-B6D9-224B-9A07-24D243E6F63D}"/>
              </a:ext>
            </a:extLst>
          </p:cNvPr>
          <p:cNvSpPr>
            <a:spLocks noGrp="1" noChangeArrowheads="1"/>
          </p:cNvSpPr>
          <p:nvPr>
            <p:ph type="title"/>
          </p:nvPr>
        </p:nvSpPr>
        <p:spPr>
          <a:xfrm>
            <a:off x="377825" y="274638"/>
            <a:ext cx="8229600" cy="1143000"/>
          </a:xfrm>
        </p:spPr>
        <p:txBody>
          <a:bodyPr/>
          <a:lstStyle/>
          <a:p>
            <a:pPr algn="l"/>
            <a:r>
              <a:rPr lang="en-US" altLang="zh-CN" sz="2800" b="1" i="1">
                <a:latin typeface="Calibri" panose="020F0502020204030204" pitchFamily="34" charset="0"/>
                <a:sym typeface="Arial" panose="020B0604020202020204" pitchFamily="34" charset="0"/>
              </a:rPr>
              <a:t>设计过程 </a:t>
            </a:r>
            <a:r>
              <a:rPr lang="zh-CN" altLang="en-US" sz="2800" b="1" i="1">
                <a:latin typeface="Calibri" panose="020F0502020204030204" pitchFamily="34" charset="0"/>
                <a:sym typeface="Arial" panose="020B0604020202020204" pitchFamily="34" charset="0"/>
              </a:rPr>
              <a:t>（</a:t>
            </a:r>
            <a:r>
              <a:rPr lang="en-US" altLang="zh-CN" sz="2800" b="1" i="1">
                <a:latin typeface="Calibri" panose="020F0502020204030204" pitchFamily="34" charset="0"/>
                <a:sym typeface="Arial" panose="020B0604020202020204" pitchFamily="34" charset="0"/>
              </a:rPr>
              <a:t>3</a:t>
            </a:r>
            <a:r>
              <a:rPr lang="zh-CN" altLang="en-US" sz="2800" b="1" i="1">
                <a:latin typeface="Calibri" panose="020F0502020204030204" pitchFamily="34" charset="0"/>
                <a:sym typeface="Arial" panose="020B0604020202020204" pitchFamily="34" charset="0"/>
              </a:rPr>
              <a:t>）</a:t>
            </a:r>
            <a:endParaRPr lang="en-US" altLang="zh-CN" sz="2800" b="1" i="1">
              <a:latin typeface="Calibri" panose="020F0502020204030204" pitchFamily="34" charset="0"/>
              <a:sym typeface="Arial" panose="020B0604020202020204" pitchFamily="34" charset="0"/>
            </a:endParaRPr>
          </a:p>
        </p:txBody>
      </p:sp>
      <p:sp>
        <p:nvSpPr>
          <p:cNvPr id="34819" name="内容占位符 2">
            <a:extLst>
              <a:ext uri="{FF2B5EF4-FFF2-40B4-BE49-F238E27FC236}">
                <a16:creationId xmlns:a16="http://schemas.microsoft.com/office/drawing/2014/main" id="{50205E3C-40F7-4C44-8474-A8786A187472}"/>
              </a:ext>
            </a:extLst>
          </p:cNvPr>
          <p:cNvSpPr>
            <a:spLocks noGrp="1" noChangeArrowheads="1"/>
          </p:cNvSpPr>
          <p:nvPr>
            <p:ph idx="1"/>
          </p:nvPr>
        </p:nvSpPr>
        <p:spPr/>
        <p:txBody>
          <a:bodyPr/>
          <a:lstStyle/>
          <a:p>
            <a:pPr algn="just"/>
            <a:r>
              <a:rPr lang="en-US" altLang="zh-CN" sz="2400" b="1" i="1">
                <a:latin typeface="Calibri" panose="020F0502020204030204" pitchFamily="34" charset="0"/>
                <a:sym typeface="Arial" panose="020B0604020202020204" pitchFamily="34" charset="0"/>
              </a:rPr>
              <a:t>造型 </a:t>
            </a:r>
            <a:r>
              <a:rPr lang="en-US" altLang="zh-CN" sz="2400">
                <a:latin typeface="Calibri" panose="020F0502020204030204" pitchFamily="34" charset="0"/>
                <a:sym typeface="Arial" panose="020B0604020202020204" pitchFamily="34" charset="0"/>
              </a:rPr>
              <a:t>是通过模仿获得的系统有了更深的了解的过程。模型模拟系统，反映了系统的性能。型号指定系统做什么。</a:t>
            </a:r>
          </a:p>
          <a:p>
            <a:pPr algn="just"/>
            <a:r>
              <a:rPr lang="en-US" altLang="zh-CN" sz="2400" b="1" i="1">
                <a:latin typeface="Calibri" panose="020F0502020204030204" pitchFamily="34" charset="0"/>
                <a:sym typeface="Arial" panose="020B0604020202020204" pitchFamily="34" charset="0"/>
              </a:rPr>
              <a:t>设计 </a:t>
            </a:r>
            <a:r>
              <a:rPr lang="en-US" altLang="zh-CN" sz="2400">
                <a:latin typeface="Calibri" panose="020F0502020204030204" pitchFamily="34" charset="0"/>
                <a:sym typeface="Arial" panose="020B0604020202020204" pitchFamily="34" charset="0"/>
              </a:rPr>
              <a:t>是结构化创造文物。它指定一个系统如何做它做什么。</a:t>
            </a:r>
          </a:p>
          <a:p>
            <a:pPr algn="just"/>
            <a:r>
              <a:rPr lang="en-US" altLang="zh-CN" sz="2400" b="1" i="1">
                <a:latin typeface="Calibri" panose="020F0502020204030204" pitchFamily="34" charset="0"/>
                <a:sym typeface="Arial" panose="020B0604020202020204" pitchFamily="34" charset="0"/>
              </a:rPr>
              <a:t>分析 </a:t>
            </a:r>
            <a:r>
              <a:rPr lang="en-US" altLang="zh-CN" sz="2400">
                <a:latin typeface="Calibri" panose="020F0502020204030204" pitchFamily="34" charset="0"/>
                <a:sym typeface="Arial" panose="020B0604020202020204" pitchFamily="34" charset="0"/>
              </a:rPr>
              <a:t>通过解剖获得的系统有了更深的了解的过程。它指定为什么一个系统做它做什么（或者没有做什么模型认为它应该做的）。</a:t>
            </a:r>
            <a:endParaRPr lang="en-US" altLang="zh-CN" sz="2400">
              <a:latin typeface="Calibri" panose="020F0502020204030204" pitchFamily="34" charset="0"/>
              <a:cs typeface="Times New Roman" panose="02020603050405020304" pitchFamily="18" charset="0"/>
              <a:sym typeface="Arial" panose="020B0604020202020204" pitchFamily="34" charset="0"/>
            </a:endParaRPr>
          </a:p>
        </p:txBody>
      </p:sp>
      <p:cxnSp>
        <p:nvCxnSpPr>
          <p:cNvPr id="3" name="直接连接符 2">
            <a:extLst>
              <a:ext uri="{FF2B5EF4-FFF2-40B4-BE49-F238E27FC236}">
                <a16:creationId xmlns:a16="http://schemas.microsoft.com/office/drawing/2014/main" id="{5B0EAA47-303F-2042-87E5-8E2271E0B2CB}"/>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22532" name="灯片编号占位符 1">
            <a:extLst>
              <a:ext uri="{FF2B5EF4-FFF2-40B4-BE49-F238E27FC236}">
                <a16:creationId xmlns:a16="http://schemas.microsoft.com/office/drawing/2014/main" id="{B3C405DB-3AD0-7D46-8BDD-7BEC26233E2C}"/>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20</a:t>
            </a:r>
            <a:endParaRPr lang="zh-CN" altLang="en-US" sz="1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a:extLst>
              <a:ext uri="{FF2B5EF4-FFF2-40B4-BE49-F238E27FC236}">
                <a16:creationId xmlns:a16="http://schemas.microsoft.com/office/drawing/2014/main" id="{F8048E44-2294-4B42-95D5-13B2D59A4B77}"/>
              </a:ext>
            </a:extLst>
          </p:cNvPr>
          <p:cNvSpPr>
            <a:spLocks noGrp="1" noChangeArrowheads="1"/>
          </p:cNvSpPr>
          <p:nvPr>
            <p:ph type="title"/>
          </p:nvPr>
        </p:nvSpPr>
        <p:spPr/>
        <p:txBody>
          <a:bodyPr/>
          <a:lstStyle/>
          <a:p>
            <a:pPr algn="l"/>
            <a:r>
              <a:rPr lang="en-US" altLang="zh-CN" sz="2800" b="1" i="1">
                <a:latin typeface="Calibri" panose="020F0502020204030204" pitchFamily="34" charset="0"/>
              </a:rPr>
              <a:t>术语和概念</a:t>
            </a:r>
          </a:p>
        </p:txBody>
      </p:sp>
      <p:sp>
        <p:nvSpPr>
          <p:cNvPr id="35843" name="内容占位符 2">
            <a:extLst>
              <a:ext uri="{FF2B5EF4-FFF2-40B4-BE49-F238E27FC236}">
                <a16:creationId xmlns:a16="http://schemas.microsoft.com/office/drawing/2014/main" id="{AF6A00D6-243C-704B-ACAC-2A952B526FB1}"/>
              </a:ext>
            </a:extLst>
          </p:cNvPr>
          <p:cNvSpPr>
            <a:spLocks noGrp="1" noChangeArrowheads="1"/>
          </p:cNvSpPr>
          <p:nvPr>
            <p:ph idx="1"/>
          </p:nvPr>
        </p:nvSpPr>
        <p:spPr/>
        <p:txBody>
          <a:bodyPr/>
          <a:lstStyle/>
          <a:p>
            <a:pPr algn="just"/>
            <a:r>
              <a:rPr lang="en-US" altLang="zh-CN" sz="2400" b="1" i="1">
                <a:solidFill>
                  <a:srgbClr val="FF0000"/>
                </a:solidFill>
                <a:latin typeface="Calibri" panose="020F0502020204030204" pitchFamily="34" charset="0"/>
              </a:rPr>
              <a:t>实时sysetm</a:t>
            </a:r>
            <a:r>
              <a:rPr lang="en-US" altLang="zh-CN" sz="2400">
                <a:solidFill>
                  <a:srgbClr val="FF0000"/>
                </a:solidFill>
                <a:latin typeface="Calibri" panose="020F0502020204030204" pitchFamily="34" charset="0"/>
              </a:rPr>
              <a:t>：</a:t>
            </a:r>
            <a:r>
              <a:rPr lang="en-US" altLang="zh-CN" sz="2400">
                <a:latin typeface="Calibri" panose="020F0502020204030204" pitchFamily="34" charset="0"/>
              </a:rPr>
              <a:t>是一个有上那朵计算和动作的执行期限。实时系统</a:t>
            </a:r>
            <a:r>
              <a:rPr lang="zh-CN" altLang="en-US" sz="2400">
                <a:latin typeface="Calibri" panose="020F0502020204030204" pitchFamily="34" charset="0"/>
              </a:rPr>
              <a:t> </a:t>
            </a:r>
            <a:r>
              <a:rPr lang="en-US" altLang="zh-CN" sz="2400">
                <a:latin typeface="Calibri" panose="020F0502020204030204" pitchFamily="34" charset="0"/>
              </a:rPr>
              <a:t>经常emebdded.meaning的comptuational系统更大的系统中存在，以期帮助该系统以实现其整体责任的目的。</a:t>
            </a:r>
          </a:p>
          <a:p>
            <a:pPr algn="just"/>
            <a:r>
              <a:rPr lang="en-US" altLang="zh-CN" sz="2400" b="1" i="1">
                <a:solidFill>
                  <a:srgbClr val="FF0000"/>
                </a:solidFill>
                <a:latin typeface="Calibri" panose="020F0502020204030204" pitchFamily="34" charset="0"/>
              </a:rPr>
              <a:t>反应性或事件驱动的sysetm</a:t>
            </a:r>
            <a:r>
              <a:rPr lang="en-US" altLang="zh-CN" sz="2400">
                <a:latin typeface="Calibri" panose="020F0502020204030204" pitchFamily="34" charset="0"/>
              </a:rPr>
              <a:t>：是一个其行为主要是由外部事件特异性反应所引起，而不是自身产生的。 </a:t>
            </a:r>
          </a:p>
          <a:p>
            <a:pPr algn="just"/>
            <a:r>
              <a:rPr lang="en-US" altLang="zh-CN" sz="2400" b="1" i="1">
                <a:solidFill>
                  <a:srgbClr val="FF0000"/>
                </a:solidFill>
                <a:latin typeface="Calibri" panose="020F0502020204030204" pitchFamily="34" charset="0"/>
              </a:rPr>
              <a:t>时间驱动系统</a:t>
            </a:r>
            <a:r>
              <a:rPr lang="en-US" altLang="zh-CN" sz="2400">
                <a:latin typeface="Calibri" panose="020F0502020204030204" pitchFamily="34" charset="0"/>
              </a:rPr>
              <a:t>：是其动作由时间任一通道或时间时期的到来主要驱动。</a:t>
            </a:r>
          </a:p>
        </p:txBody>
      </p:sp>
      <p:cxnSp>
        <p:nvCxnSpPr>
          <p:cNvPr id="3" name="直接连接符 2">
            <a:extLst>
              <a:ext uri="{FF2B5EF4-FFF2-40B4-BE49-F238E27FC236}">
                <a16:creationId xmlns:a16="http://schemas.microsoft.com/office/drawing/2014/main" id="{DFF7DEC3-1718-6F4C-BF4E-CDC22A54AF11}"/>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23556" name="灯片编号占位符 1">
            <a:extLst>
              <a:ext uri="{FF2B5EF4-FFF2-40B4-BE49-F238E27FC236}">
                <a16:creationId xmlns:a16="http://schemas.microsoft.com/office/drawing/2014/main" id="{19818952-E091-6644-9479-D33F8020CD7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21</a:t>
            </a:r>
            <a:endParaRPr lang="zh-CN" altLang="en-US" sz="1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a:extLst>
              <a:ext uri="{FF2B5EF4-FFF2-40B4-BE49-F238E27FC236}">
                <a16:creationId xmlns:a16="http://schemas.microsoft.com/office/drawing/2014/main" id="{E70B55EC-CCCC-354A-8148-8E5F10FF665C}"/>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一些定义</a:t>
            </a:r>
            <a:r>
              <a:rPr lang="zh-CN" altLang="en-US" sz="2800" b="1" i="1">
                <a:latin typeface="Calibri" panose="020F0502020204030204" pitchFamily="34" charset="0"/>
                <a:sym typeface="Arial" panose="020B0604020202020204" pitchFamily="34" charset="0"/>
              </a:rPr>
              <a:t>（概念在课件</a:t>
            </a:r>
            <a:r>
              <a:rPr lang="en-US" altLang="zh-CN" sz="2800" b="1" i="1">
                <a:latin typeface="Calibri" panose="020F0502020204030204" pitchFamily="34" charset="0"/>
                <a:sym typeface="Arial" panose="020B0604020202020204" pitchFamily="34" charset="0"/>
              </a:rPr>
              <a:t>PPT</a:t>
            </a:r>
            <a:r>
              <a:rPr lang="zh-CN" altLang="en-US" sz="2800" b="1" i="1">
                <a:latin typeface="Calibri" panose="020F0502020204030204" pitchFamily="34" charset="0"/>
                <a:sym typeface="Arial" panose="020B0604020202020204" pitchFamily="34" charset="0"/>
              </a:rPr>
              <a:t>上有）</a:t>
            </a:r>
            <a:endParaRPr lang="en-US" altLang="zh-CN" sz="2800" b="1" i="1">
              <a:latin typeface="Calibri" panose="020F0502020204030204" pitchFamily="34" charset="0"/>
            </a:endParaRPr>
          </a:p>
        </p:txBody>
      </p:sp>
      <p:sp>
        <p:nvSpPr>
          <p:cNvPr id="36867" name="内容占位符 2">
            <a:extLst>
              <a:ext uri="{FF2B5EF4-FFF2-40B4-BE49-F238E27FC236}">
                <a16:creationId xmlns:a16="http://schemas.microsoft.com/office/drawing/2014/main" id="{E8456680-237C-EC40-B0B1-16BF8F395428}"/>
              </a:ext>
            </a:extLst>
          </p:cNvPr>
          <p:cNvSpPr>
            <a:spLocks noGrp="1" noChangeArrowheads="1"/>
          </p:cNvSpPr>
          <p:nvPr>
            <p:ph idx="1"/>
          </p:nvPr>
        </p:nvSpPr>
        <p:spPr/>
        <p:txBody>
          <a:bodyPr/>
          <a:lstStyle/>
          <a:p>
            <a:pPr algn="just"/>
            <a:r>
              <a:rPr lang="en-US" altLang="zh-CN" sz="2400" b="1" i="1">
                <a:solidFill>
                  <a:srgbClr val="FF0000"/>
                </a:solidFill>
                <a:latin typeface="Calibri" panose="020F0502020204030204" pitchFamily="34" charset="0"/>
                <a:sym typeface="Arial" panose="020B0604020202020204" pitchFamily="34" charset="0"/>
              </a:rPr>
              <a:t>时间约束：</a:t>
            </a:r>
            <a:r>
              <a:rPr lang="en-US" altLang="zh-CN" sz="2400" b="1">
                <a:latin typeface="Calibri" panose="020F0502020204030204" pitchFamily="34" charset="0"/>
                <a:sym typeface="Arial" panose="020B0604020202020204" pitchFamily="34" charset="0"/>
              </a:rPr>
              <a:t> </a:t>
            </a:r>
            <a:r>
              <a:rPr lang="en-US" altLang="zh-CN" sz="2400">
                <a:latin typeface="Calibri" panose="020F0502020204030204" pitchFamily="34" charset="0"/>
                <a:sym typeface="Arial" panose="020B0604020202020204" pitchFamily="34" charset="0"/>
              </a:rPr>
              <a:t>约束强加给定时作业的行为：硬或软。</a:t>
            </a:r>
            <a:endParaRPr lang="en-US" altLang="zh-CN" sz="2400" b="1">
              <a:latin typeface="Calibri" panose="020F0502020204030204" pitchFamily="34" charset="0"/>
            </a:endParaRPr>
          </a:p>
          <a:p>
            <a:pPr algn="just"/>
            <a:r>
              <a:rPr lang="en-US" altLang="zh-CN" sz="2400" b="1" i="1">
                <a:solidFill>
                  <a:srgbClr val="FF0000"/>
                </a:solidFill>
                <a:latin typeface="Calibri" panose="020F0502020204030204" pitchFamily="34" charset="0"/>
                <a:sym typeface="Arial" panose="020B0604020202020204" pitchFamily="34" charset="0"/>
              </a:rPr>
              <a:t>推出日期</a:t>
            </a:r>
            <a:r>
              <a:rPr lang="en-US" altLang="zh-CN" sz="2400" i="1">
                <a:solidFill>
                  <a:srgbClr val="FF0000"/>
                </a:solidFill>
                <a:latin typeface="Calibri" panose="020F0502020204030204" pitchFamily="34" charset="0"/>
                <a:sym typeface="Arial" panose="020B0604020202020204" pitchFamily="34" charset="0"/>
              </a:rPr>
              <a:t>： </a:t>
            </a:r>
            <a:r>
              <a:rPr lang="en-US" altLang="zh-CN" sz="2400">
                <a:latin typeface="Calibri" panose="020F0502020204030204" pitchFamily="34" charset="0"/>
                <a:sym typeface="Arial" panose="020B0604020202020204" pitchFamily="34" charset="0"/>
              </a:rPr>
              <a:t>兼职的时刻就可以执行。如果在系统开始执行的所有作业被释放，然后有说是没有释放时间</a:t>
            </a:r>
            <a:endParaRPr lang="en-US" altLang="zh-CN" sz="2400">
              <a:latin typeface="Calibri" panose="020F0502020204030204" pitchFamily="34" charset="0"/>
            </a:endParaRPr>
          </a:p>
          <a:p>
            <a:pPr algn="just"/>
            <a:r>
              <a:rPr lang="en-US" altLang="zh-CN" sz="2400" b="1" i="1">
                <a:solidFill>
                  <a:srgbClr val="FF0000"/>
                </a:solidFill>
                <a:latin typeface="Calibri" panose="020F0502020204030204" pitchFamily="34" charset="0"/>
                <a:sym typeface="Arial" panose="020B0604020202020204" pitchFamily="34" charset="0"/>
              </a:rPr>
              <a:t>最后期限</a:t>
            </a:r>
            <a:r>
              <a:rPr lang="en-US" altLang="zh-CN" sz="2400" i="1">
                <a:solidFill>
                  <a:srgbClr val="FF0000"/>
                </a:solidFill>
                <a:latin typeface="Calibri" panose="020F0502020204030204" pitchFamily="34" charset="0"/>
                <a:sym typeface="Arial" panose="020B0604020202020204" pitchFamily="34" charset="0"/>
              </a:rPr>
              <a:t>： </a:t>
            </a:r>
            <a:r>
              <a:rPr lang="en-US" altLang="zh-CN" sz="2400">
                <a:latin typeface="Calibri" panose="020F0502020204030204" pitchFamily="34" charset="0"/>
                <a:sym typeface="Arial" panose="020B0604020202020204" pitchFamily="34" charset="0"/>
              </a:rPr>
              <a:t>完成的时间需要作业的执行时刻。如果最后期限是无穷大，那么工作没有截止日期。绝对的截止日期是等于释放时间加上相对截止期</a:t>
            </a:r>
            <a:endParaRPr lang="en-US" altLang="zh-CN" sz="2400">
              <a:latin typeface="Calibri" panose="020F0502020204030204" pitchFamily="34" charset="0"/>
            </a:endParaRPr>
          </a:p>
          <a:p>
            <a:pPr algn="just"/>
            <a:r>
              <a:rPr lang="en-US" altLang="zh-CN" sz="2400" b="1" i="1">
                <a:solidFill>
                  <a:srgbClr val="FF0000"/>
                </a:solidFill>
                <a:latin typeface="Calibri" panose="020F0502020204030204" pitchFamily="34" charset="0"/>
                <a:sym typeface="Arial" panose="020B0604020202020204" pitchFamily="34" charset="0"/>
              </a:rPr>
              <a:t>响应时间</a:t>
            </a:r>
            <a:r>
              <a:rPr lang="en-US" altLang="zh-CN" sz="2400" i="1">
                <a:solidFill>
                  <a:srgbClr val="FF0000"/>
                </a:solidFill>
                <a:latin typeface="Calibri" panose="020F0502020204030204" pitchFamily="34" charset="0"/>
                <a:sym typeface="Arial" panose="020B0604020202020204" pitchFamily="34" charset="0"/>
              </a:rPr>
              <a:t>： </a:t>
            </a:r>
            <a:r>
              <a:rPr lang="en-US" altLang="zh-CN" sz="2400">
                <a:latin typeface="Calibri" panose="020F0502020204030204" pitchFamily="34" charset="0"/>
                <a:sym typeface="Arial" panose="020B0604020202020204" pitchFamily="34" charset="0"/>
              </a:rPr>
              <a:t>的时间长度从释放时间到即时作业完成。 </a:t>
            </a:r>
            <a:endParaRPr lang="en-US" altLang="zh-CN" sz="2400">
              <a:solidFill>
                <a:srgbClr val="1477DC"/>
              </a:solidFill>
              <a:latin typeface="Calibri" panose="020F0502020204030204" pitchFamily="34" charset="0"/>
              <a:sym typeface="宋体" panose="02010600030101010101" pitchFamily="2" charset="-122"/>
            </a:endParaRPr>
          </a:p>
        </p:txBody>
      </p:sp>
      <p:cxnSp>
        <p:nvCxnSpPr>
          <p:cNvPr id="3" name="直接连接符 2">
            <a:extLst>
              <a:ext uri="{FF2B5EF4-FFF2-40B4-BE49-F238E27FC236}">
                <a16:creationId xmlns:a16="http://schemas.microsoft.com/office/drawing/2014/main" id="{9D3E6344-749A-4049-BC51-8E4C7DC34AD2}"/>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24580" name="灯片编号占位符 1">
            <a:extLst>
              <a:ext uri="{FF2B5EF4-FFF2-40B4-BE49-F238E27FC236}">
                <a16:creationId xmlns:a16="http://schemas.microsoft.com/office/drawing/2014/main" id="{C40A292A-954D-D349-84E6-7711C906760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22</a:t>
            </a:r>
            <a:endParaRPr lang="zh-CN" altLang="en-US" sz="1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C5ECB8FB-C34F-154B-A1A6-C7672DA7D0D2}"/>
              </a:ext>
            </a:extLst>
          </p:cNvPr>
          <p:cNvSpPr>
            <a:spLocks noGrp="1" noChangeArrowheads="1"/>
          </p:cNvSpPr>
          <p:nvPr>
            <p:ph type="title"/>
          </p:nvPr>
        </p:nvSpPr>
        <p:spPr/>
        <p:txBody>
          <a:bodyPr/>
          <a:lstStyle/>
          <a:p>
            <a:pPr algn="l"/>
            <a:r>
              <a:rPr lang="en-US" altLang="zh-CN" sz="2800" b="1" i="1">
                <a:latin typeface="Calibri" panose="020F0502020204030204" pitchFamily="34" charset="0"/>
              </a:rPr>
              <a:t>术语和概念</a:t>
            </a:r>
          </a:p>
        </p:txBody>
      </p:sp>
      <p:pic>
        <p:nvPicPr>
          <p:cNvPr id="37891" name="图片 1">
            <a:extLst>
              <a:ext uri="{FF2B5EF4-FFF2-40B4-BE49-F238E27FC236}">
                <a16:creationId xmlns:a16="http://schemas.microsoft.com/office/drawing/2014/main" id="{11F5C545-78F4-534E-A605-AD7B28EE87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0813" y="1276350"/>
            <a:ext cx="6051550" cy="550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灯片编号占位符 1">
            <a:extLst>
              <a:ext uri="{FF2B5EF4-FFF2-40B4-BE49-F238E27FC236}">
                <a16:creationId xmlns:a16="http://schemas.microsoft.com/office/drawing/2014/main" id="{27EFD891-8B1E-7C48-9B92-A03EBD9BD738}"/>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23</a:t>
            </a:r>
            <a:endParaRPr lang="zh-CN" altLang="en-US" sz="1800"/>
          </a:p>
        </p:txBody>
      </p:sp>
      <p:cxnSp>
        <p:nvCxnSpPr>
          <p:cNvPr id="3" name="直接连接符 2">
            <a:extLst>
              <a:ext uri="{FF2B5EF4-FFF2-40B4-BE49-F238E27FC236}">
                <a16:creationId xmlns:a16="http://schemas.microsoft.com/office/drawing/2014/main" id="{8922E5A4-20EE-C74B-A405-8C8F05110AD1}"/>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1B123DDC-3041-F249-89BA-7684D0EAC128}"/>
              </a:ext>
            </a:extLst>
          </p:cNvPr>
          <p:cNvSpPr>
            <a:spLocks noGrp="1" noChangeArrowheads="1"/>
          </p:cNvSpPr>
          <p:nvPr>
            <p:ph type="title"/>
          </p:nvPr>
        </p:nvSpPr>
        <p:spPr/>
        <p:txBody>
          <a:bodyPr/>
          <a:lstStyle/>
          <a:p>
            <a:pPr algn="l"/>
            <a:r>
              <a:rPr lang="en-US" altLang="zh-CN" sz="2800" b="1" i="1">
                <a:latin typeface="Calibri" panose="020F0502020204030204" pitchFamily="34" charset="0"/>
              </a:rPr>
              <a:t>合时</a:t>
            </a:r>
          </a:p>
        </p:txBody>
      </p:sp>
      <p:sp>
        <p:nvSpPr>
          <p:cNvPr id="38915" name="内容占位符 2">
            <a:extLst>
              <a:ext uri="{FF2B5EF4-FFF2-40B4-BE49-F238E27FC236}">
                <a16:creationId xmlns:a16="http://schemas.microsoft.com/office/drawing/2014/main" id="{A6E5FD0F-A5F1-5444-A21F-F21E693CCF6F}"/>
              </a:ext>
            </a:extLst>
          </p:cNvPr>
          <p:cNvSpPr>
            <a:spLocks noGrp="1" noChangeArrowheads="1"/>
          </p:cNvSpPr>
          <p:nvPr>
            <p:ph idx="1"/>
          </p:nvPr>
        </p:nvSpPr>
        <p:spPr/>
        <p:txBody>
          <a:bodyPr/>
          <a:lstStyle/>
          <a:p>
            <a:pPr algn="just"/>
            <a:r>
              <a:rPr lang="en-US" altLang="zh-CN" sz="2400">
                <a:latin typeface="Calibri" panose="020F0502020204030204" pitchFamily="34" charset="0"/>
              </a:rPr>
              <a:t>行动的及时性与行动会议时间的限制，如限期做。截止也许硬或软。缺少硬期限构成了某种类型的系统故障，所以非常谨慎，必须采取措施，确保所有这类行动及时地执行。时效性的重要的建模的关注正在建模的执行时间，期限，到达模式，同步模式和时间源。</a:t>
            </a:r>
          </a:p>
        </p:txBody>
      </p:sp>
      <p:sp>
        <p:nvSpPr>
          <p:cNvPr id="26627" name="灯片编号占位符 1">
            <a:extLst>
              <a:ext uri="{FF2B5EF4-FFF2-40B4-BE49-F238E27FC236}">
                <a16:creationId xmlns:a16="http://schemas.microsoft.com/office/drawing/2014/main" id="{7D997A61-4092-8B4F-91FD-D65C3CD4B091}"/>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24</a:t>
            </a:r>
            <a:endParaRPr lang="zh-CN" altLang="en-US" sz="1800"/>
          </a:p>
        </p:txBody>
      </p:sp>
      <p:cxnSp>
        <p:nvCxnSpPr>
          <p:cNvPr id="3" name="直接连接符 2">
            <a:extLst>
              <a:ext uri="{FF2B5EF4-FFF2-40B4-BE49-F238E27FC236}">
                <a16:creationId xmlns:a16="http://schemas.microsoft.com/office/drawing/2014/main" id="{E3055D3B-3254-4B47-888F-C1F02A8B7B5A}"/>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467380F2-DBEE-D647-8E24-F459B1607A12}"/>
              </a:ext>
            </a:extLst>
          </p:cNvPr>
          <p:cNvSpPr>
            <a:spLocks noGrp="1" noChangeArrowheads="1"/>
          </p:cNvSpPr>
          <p:nvPr>
            <p:ph type="title"/>
          </p:nvPr>
        </p:nvSpPr>
        <p:spPr/>
        <p:txBody>
          <a:bodyPr/>
          <a:lstStyle/>
          <a:p>
            <a:pPr algn="l"/>
            <a:r>
              <a:rPr lang="en-US" altLang="zh-CN" sz="2800" b="1" i="1">
                <a:latin typeface="Calibri" panose="020F0502020204030204" pitchFamily="34" charset="0"/>
              </a:rPr>
              <a:t>合时</a:t>
            </a:r>
          </a:p>
        </p:txBody>
      </p:sp>
      <p:sp>
        <p:nvSpPr>
          <p:cNvPr id="39939" name="内容占位符 2">
            <a:extLst>
              <a:ext uri="{FF2B5EF4-FFF2-40B4-BE49-F238E27FC236}">
                <a16:creationId xmlns:a16="http://schemas.microsoft.com/office/drawing/2014/main" id="{13DCFCB2-D73E-C940-ABF6-6A13D87FE6AD}"/>
              </a:ext>
            </a:extLst>
          </p:cNvPr>
          <p:cNvSpPr>
            <a:spLocks noGrp="1" noChangeArrowheads="1"/>
          </p:cNvSpPr>
          <p:nvPr>
            <p:ph idx="1"/>
          </p:nvPr>
        </p:nvSpPr>
        <p:spPr/>
        <p:txBody>
          <a:bodyPr/>
          <a:lstStyle/>
          <a:p>
            <a:pPr algn="just"/>
            <a:r>
              <a:rPr lang="en-US" altLang="zh-CN" sz="2400">
                <a:latin typeface="Calibri" panose="020F0502020204030204" pitchFamily="34" charset="0"/>
              </a:rPr>
              <a:t>时效性要求可以通过首先确定的事件响应动作序列的末端到终端的性能要求来解决。这些通常在使用过程中的情况下或上下文analysis.for例如确定：</a:t>
            </a:r>
          </a:p>
          <a:p>
            <a:pPr algn="just"/>
            <a:endParaRPr lang="en-US" altLang="zh-CN" sz="2400">
              <a:latin typeface="Calibri" panose="020F0502020204030204" pitchFamily="34" charset="0"/>
            </a:endParaRPr>
          </a:p>
          <a:p>
            <a:pPr algn="just"/>
            <a:r>
              <a:rPr lang="en-US" altLang="zh-CN" sz="2400">
                <a:latin typeface="Calibri" panose="020F0502020204030204" pitchFamily="34" charset="0"/>
              </a:rPr>
              <a:t>“</a:t>
            </a:r>
            <a:r>
              <a:rPr lang="en-US" altLang="zh-CN" sz="2400" b="1">
                <a:latin typeface="Calibri" panose="020F0502020204030204" pitchFamily="34" charset="0"/>
              </a:rPr>
              <a:t>当演员volume control还SENS增加命令。该系统应10毫秒内responsed +/-毫秒</a:t>
            </a:r>
            <a:r>
              <a:rPr lang="en-US" altLang="zh-CN" sz="2400">
                <a:latin typeface="Calibri" panose="020F0502020204030204" pitchFamily="34" charset="0"/>
              </a:rPr>
              <a:t>“</a:t>
            </a:r>
          </a:p>
        </p:txBody>
      </p:sp>
      <p:sp>
        <p:nvSpPr>
          <p:cNvPr id="27651" name="灯片编号占位符 1">
            <a:extLst>
              <a:ext uri="{FF2B5EF4-FFF2-40B4-BE49-F238E27FC236}">
                <a16:creationId xmlns:a16="http://schemas.microsoft.com/office/drawing/2014/main" id="{07B7B536-9CD5-6B49-AB12-5FB891705E66}"/>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25</a:t>
            </a:r>
            <a:endParaRPr lang="zh-CN" altLang="en-US" sz="1800"/>
          </a:p>
        </p:txBody>
      </p:sp>
      <p:cxnSp>
        <p:nvCxnSpPr>
          <p:cNvPr id="3" name="直接连接符 2">
            <a:extLst>
              <a:ext uri="{FF2B5EF4-FFF2-40B4-BE49-F238E27FC236}">
                <a16:creationId xmlns:a16="http://schemas.microsoft.com/office/drawing/2014/main" id="{76812169-33A7-C644-8D4D-F84EEFAC3AC1}"/>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a:extLst>
              <a:ext uri="{FF2B5EF4-FFF2-40B4-BE49-F238E27FC236}">
                <a16:creationId xmlns:a16="http://schemas.microsoft.com/office/drawing/2014/main" id="{BEBB1E16-A1BD-4343-828B-78197C522DBF}"/>
              </a:ext>
            </a:extLst>
          </p:cNvPr>
          <p:cNvSpPr>
            <a:spLocks noGrp="1" noChangeArrowheads="1"/>
          </p:cNvSpPr>
          <p:nvPr>
            <p:ph type="title"/>
          </p:nvPr>
        </p:nvSpPr>
        <p:spPr/>
        <p:txBody>
          <a:bodyPr/>
          <a:lstStyle/>
          <a:p>
            <a:pPr algn="l"/>
            <a:r>
              <a:rPr lang="en-US" altLang="zh-CN" sz="2800" b="1" i="1">
                <a:latin typeface="Calibri" panose="020F0502020204030204" pitchFamily="34" charset="0"/>
              </a:rPr>
              <a:t>合时</a:t>
            </a:r>
          </a:p>
        </p:txBody>
      </p:sp>
      <p:pic>
        <p:nvPicPr>
          <p:cNvPr id="40963" name="图片 1">
            <a:extLst>
              <a:ext uri="{FF2B5EF4-FFF2-40B4-BE49-F238E27FC236}">
                <a16:creationId xmlns:a16="http://schemas.microsoft.com/office/drawing/2014/main" id="{E71D8022-190B-F44F-A4B0-587C31C3F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950" y="115888"/>
            <a:ext cx="5732463" cy="669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灯片编号占位符 1">
            <a:extLst>
              <a:ext uri="{FF2B5EF4-FFF2-40B4-BE49-F238E27FC236}">
                <a16:creationId xmlns:a16="http://schemas.microsoft.com/office/drawing/2014/main" id="{3DFA6B1E-BD7E-9349-A6A9-3FC42E72E32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26</a:t>
            </a:r>
            <a:endParaRPr lang="zh-CN" altLang="en-US" sz="1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a:extLst>
              <a:ext uri="{FF2B5EF4-FFF2-40B4-BE49-F238E27FC236}">
                <a16:creationId xmlns:a16="http://schemas.microsoft.com/office/drawing/2014/main" id="{27FDD85F-F642-F448-9860-AF5F630A5B1A}"/>
              </a:ext>
            </a:extLst>
          </p:cNvPr>
          <p:cNvSpPr>
            <a:spLocks noGrp="1" noChangeArrowheads="1"/>
          </p:cNvSpPr>
          <p:nvPr>
            <p:ph type="title"/>
          </p:nvPr>
        </p:nvSpPr>
        <p:spPr/>
        <p:txBody>
          <a:bodyPr/>
          <a:lstStyle/>
          <a:p>
            <a:pPr algn="l"/>
            <a:r>
              <a:rPr lang="en-US" altLang="zh-CN" sz="2800" b="1" i="1">
                <a:latin typeface="Calibri" panose="020F0502020204030204" pitchFamily="34" charset="0"/>
              </a:rPr>
              <a:t>合时</a:t>
            </a:r>
          </a:p>
        </p:txBody>
      </p:sp>
      <p:pic>
        <p:nvPicPr>
          <p:cNvPr id="41987" name="图片 1">
            <a:extLst>
              <a:ext uri="{FF2B5EF4-FFF2-40B4-BE49-F238E27FC236}">
                <a16:creationId xmlns:a16="http://schemas.microsoft.com/office/drawing/2014/main" id="{226BFD69-447B-1146-B499-F09180AFDDD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356100" y="1052513"/>
            <a:ext cx="4629150" cy="5414962"/>
          </a:xfrm>
        </p:spPr>
      </p:pic>
      <p:pic>
        <p:nvPicPr>
          <p:cNvPr id="41988" name="图片 1">
            <a:extLst>
              <a:ext uri="{FF2B5EF4-FFF2-40B4-BE49-F238E27FC236}">
                <a16:creationId xmlns:a16="http://schemas.microsoft.com/office/drawing/2014/main" id="{CF7ABA18-E6C7-6F4F-8259-F12476B31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2132013"/>
            <a:ext cx="3433762" cy="327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文本框 2">
            <a:extLst>
              <a:ext uri="{FF2B5EF4-FFF2-40B4-BE49-F238E27FC236}">
                <a16:creationId xmlns:a16="http://schemas.microsoft.com/office/drawing/2014/main" id="{643A73C3-A560-5944-8FF9-64B957D1C7D5}"/>
              </a:ext>
            </a:extLst>
          </p:cNvPr>
          <p:cNvSpPr txBox="1">
            <a:spLocks noChangeArrowheads="1"/>
          </p:cNvSpPr>
          <p:nvPr/>
        </p:nvSpPr>
        <p:spPr bwMode="auto">
          <a:xfrm>
            <a:off x="657225" y="1354138"/>
            <a:ext cx="38417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远程RobotArm</a:t>
            </a:r>
            <a:r>
              <a:rPr lang="zh-CN" altLang="en-US" sz="1800"/>
              <a:t>：</a:t>
            </a:r>
          </a:p>
        </p:txBody>
      </p:sp>
      <p:sp>
        <p:nvSpPr>
          <p:cNvPr id="29701" name="灯片编号占位符 1">
            <a:extLst>
              <a:ext uri="{FF2B5EF4-FFF2-40B4-BE49-F238E27FC236}">
                <a16:creationId xmlns:a16="http://schemas.microsoft.com/office/drawing/2014/main" id="{44390041-D1A9-664D-BF08-DA1F25066969}"/>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27</a:t>
            </a:r>
            <a:endParaRPr lang="zh-CN" altLang="en-US" sz="1800"/>
          </a:p>
        </p:txBody>
      </p:sp>
      <p:cxnSp>
        <p:nvCxnSpPr>
          <p:cNvPr id="3" name="直接连接符 2">
            <a:extLst>
              <a:ext uri="{FF2B5EF4-FFF2-40B4-BE49-F238E27FC236}">
                <a16:creationId xmlns:a16="http://schemas.microsoft.com/office/drawing/2014/main" id="{E5EFE6C8-31C4-AA46-A038-7F47CA9CC57F}"/>
              </a:ext>
            </a:extLst>
          </p:cNvPr>
          <p:cNvCxnSpPr/>
          <p:nvPr/>
        </p:nvCxnSpPr>
        <p:spPr>
          <a:xfrm flipV="1">
            <a:off x="546100" y="1054100"/>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a:extLst>
              <a:ext uri="{FF2B5EF4-FFF2-40B4-BE49-F238E27FC236}">
                <a16:creationId xmlns:a16="http://schemas.microsoft.com/office/drawing/2014/main" id="{E7AC64CD-4C7B-EC48-9085-294D92FE0328}"/>
              </a:ext>
            </a:extLst>
          </p:cNvPr>
          <p:cNvSpPr>
            <a:spLocks noGrp="1" noChangeArrowheads="1"/>
          </p:cNvSpPr>
          <p:nvPr>
            <p:ph type="title"/>
          </p:nvPr>
        </p:nvSpPr>
        <p:spPr/>
        <p:txBody>
          <a:bodyPr/>
          <a:lstStyle/>
          <a:p>
            <a:pPr algn="l"/>
            <a:r>
              <a:rPr lang="en-US" altLang="zh-CN" sz="2800" b="1" i="1">
                <a:latin typeface="Calibri" panose="020F0502020204030204" pitchFamily="34" charset="0"/>
              </a:rPr>
              <a:t>并发</a:t>
            </a:r>
          </a:p>
        </p:txBody>
      </p:sp>
      <p:sp>
        <p:nvSpPr>
          <p:cNvPr id="43011" name="内容占位符 2">
            <a:extLst>
              <a:ext uri="{FF2B5EF4-FFF2-40B4-BE49-F238E27FC236}">
                <a16:creationId xmlns:a16="http://schemas.microsoft.com/office/drawing/2014/main" id="{94AAB7AA-9EBC-CD40-8921-BF1FCA784F0E}"/>
              </a:ext>
            </a:extLst>
          </p:cNvPr>
          <p:cNvSpPr>
            <a:spLocks noGrp="1" noChangeArrowheads="1"/>
          </p:cNvSpPr>
          <p:nvPr>
            <p:ph idx="1"/>
          </p:nvPr>
        </p:nvSpPr>
        <p:spPr/>
        <p:txBody>
          <a:bodyPr/>
          <a:lstStyle/>
          <a:p>
            <a:pPr algn="just"/>
            <a:r>
              <a:rPr lang="en-US" altLang="zh-CN" sz="2400" u="sng">
                <a:latin typeface="Calibri" panose="020F0502020204030204" pitchFamily="34" charset="0"/>
              </a:rPr>
              <a:t>并发是行动的多个连续链的同时执行。 </a:t>
            </a:r>
            <a:r>
              <a:rPr lang="en-US" altLang="zh-CN" sz="2400">
                <a:latin typeface="Calibri" panose="020F0502020204030204" pitchFamily="34" charset="0"/>
              </a:rPr>
              <a:t>这些动作链可以在一个处理器（伪并发）或多个处理器（真实并发）周围并发系统的exectuion .Issues都与执行：</a:t>
            </a:r>
          </a:p>
          <a:p>
            <a:pPr algn="just">
              <a:buFont typeface="Wingdings" pitchFamily="2" charset="2"/>
              <a:buChar char="ü"/>
            </a:pPr>
            <a:r>
              <a:rPr lang="en-US" altLang="zh-CN" sz="2400">
                <a:latin typeface="Calibri" panose="020F0502020204030204" pitchFamily="34" charset="0"/>
              </a:rPr>
              <a:t>并发线程的调度特性;</a:t>
            </a:r>
          </a:p>
          <a:p>
            <a:pPr algn="just">
              <a:buFont typeface="Wingdings" pitchFamily="2" charset="2"/>
              <a:buChar char="ü"/>
            </a:pPr>
            <a:r>
              <a:rPr lang="en-US" altLang="zh-CN" sz="2400">
                <a:latin typeface="Calibri" panose="020F0502020204030204" pitchFamily="34" charset="0"/>
              </a:rPr>
              <a:t>传入事件的到达模式;</a:t>
            </a:r>
          </a:p>
          <a:p>
            <a:pPr algn="just">
              <a:buFont typeface="Wingdings" pitchFamily="2" charset="2"/>
              <a:buChar char="ü"/>
            </a:pPr>
            <a:r>
              <a:rPr lang="en-US" altLang="zh-CN" sz="2400">
                <a:latin typeface="Calibri" panose="020F0502020204030204" pitchFamily="34" charset="0"/>
              </a:rPr>
              <a:t>当线程必须同步中使用的会合图案;</a:t>
            </a:r>
          </a:p>
          <a:p>
            <a:pPr algn="just">
              <a:buFont typeface="Wingdings" pitchFamily="2" charset="2"/>
              <a:buChar char="ü"/>
            </a:pPr>
            <a:r>
              <a:rPr lang="en-US" altLang="zh-CN" sz="2400">
                <a:latin typeface="Calibri" panose="020F0502020204030204" pitchFamily="34" charset="0"/>
              </a:rPr>
              <a:t>和控制访问共享资源的方法。</a:t>
            </a:r>
          </a:p>
        </p:txBody>
      </p:sp>
      <p:sp>
        <p:nvSpPr>
          <p:cNvPr id="30723" name="灯片编号占位符 1">
            <a:extLst>
              <a:ext uri="{FF2B5EF4-FFF2-40B4-BE49-F238E27FC236}">
                <a16:creationId xmlns:a16="http://schemas.microsoft.com/office/drawing/2014/main" id="{2221FE80-FDCC-E74D-A0B8-17A217837436}"/>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28</a:t>
            </a:r>
            <a:endParaRPr lang="zh-CN" altLang="en-US" sz="1800"/>
          </a:p>
        </p:txBody>
      </p:sp>
      <p:cxnSp>
        <p:nvCxnSpPr>
          <p:cNvPr id="3" name="直接连接符 2">
            <a:extLst>
              <a:ext uri="{FF2B5EF4-FFF2-40B4-BE49-F238E27FC236}">
                <a16:creationId xmlns:a16="http://schemas.microsoft.com/office/drawing/2014/main" id="{7B50D58F-8CE3-A146-8635-A1808E81F445}"/>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BF7F5CEE-BAAE-4A4C-B7D8-3798B8E9DF0F}"/>
              </a:ext>
            </a:extLst>
          </p:cNvPr>
          <p:cNvSpPr>
            <a:spLocks noGrp="1" noChangeArrowheads="1"/>
          </p:cNvSpPr>
          <p:nvPr>
            <p:ph type="title"/>
          </p:nvPr>
        </p:nvSpPr>
        <p:spPr/>
        <p:txBody>
          <a:bodyPr/>
          <a:lstStyle/>
          <a:p>
            <a:pPr algn="l"/>
            <a:r>
              <a:rPr lang="en-US" altLang="zh-CN" sz="2800" b="1" i="1">
                <a:latin typeface="Calibri" panose="020F0502020204030204" pitchFamily="34" charset="0"/>
              </a:rPr>
              <a:t>可预测性</a:t>
            </a:r>
          </a:p>
        </p:txBody>
      </p:sp>
      <p:sp>
        <p:nvSpPr>
          <p:cNvPr id="44035" name="内容占位符 2">
            <a:extLst>
              <a:ext uri="{FF2B5EF4-FFF2-40B4-BE49-F238E27FC236}">
                <a16:creationId xmlns:a16="http://schemas.microsoft.com/office/drawing/2014/main" id="{13ABC852-FC2D-EC4C-AE63-50A00CCE1D60}"/>
              </a:ext>
            </a:extLst>
          </p:cNvPr>
          <p:cNvSpPr>
            <a:spLocks noGrp="1" noChangeArrowheads="1"/>
          </p:cNvSpPr>
          <p:nvPr>
            <p:ph idx="1"/>
          </p:nvPr>
        </p:nvSpPr>
        <p:spPr/>
        <p:txBody>
          <a:bodyPr/>
          <a:lstStyle/>
          <a:p>
            <a:pPr algn="just"/>
            <a:r>
              <a:rPr lang="en-US" altLang="zh-CN" sz="2400">
                <a:latin typeface="Calibri" panose="020F0502020204030204" pitchFamily="34" charset="0"/>
              </a:rPr>
              <a:t>许多实时系统的一个重要方面是他们的predicatbility。</a:t>
            </a:r>
          </a:p>
        </p:txBody>
      </p:sp>
      <p:sp>
        <p:nvSpPr>
          <p:cNvPr id="31747" name="灯片编号占位符 1">
            <a:extLst>
              <a:ext uri="{FF2B5EF4-FFF2-40B4-BE49-F238E27FC236}">
                <a16:creationId xmlns:a16="http://schemas.microsoft.com/office/drawing/2014/main" id="{AAEA802B-95B6-0543-9E59-CB6F547E5BD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29</a:t>
            </a:r>
            <a:endParaRPr lang="zh-CN" altLang="en-US" sz="1800"/>
          </a:p>
        </p:txBody>
      </p:sp>
      <p:cxnSp>
        <p:nvCxnSpPr>
          <p:cNvPr id="3" name="直接连接符 2">
            <a:extLst>
              <a:ext uri="{FF2B5EF4-FFF2-40B4-BE49-F238E27FC236}">
                <a16:creationId xmlns:a16="http://schemas.microsoft.com/office/drawing/2014/main" id="{2BAE02F6-7C35-9740-AB5D-C47061AA7710}"/>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a:extLst>
              <a:ext uri="{FF2B5EF4-FFF2-40B4-BE49-F238E27FC236}">
                <a16:creationId xmlns:a16="http://schemas.microsoft.com/office/drawing/2014/main" id="{25E3A5BA-AFAB-6544-BF57-820B19F382DF}"/>
              </a:ext>
            </a:extLst>
          </p:cNvPr>
          <p:cNvSpPr>
            <a:spLocks noGrp="1" noChangeArrowheads="1"/>
          </p:cNvSpPr>
          <p:nvPr>
            <p:ph type="title"/>
          </p:nvPr>
        </p:nvSpPr>
        <p:spPr/>
        <p:txBody>
          <a:bodyPr/>
          <a:lstStyle/>
          <a:p>
            <a:pPr algn="l"/>
            <a:r>
              <a:rPr lang="en-US" altLang="zh-CN">
                <a:latin typeface="Calibri" panose="020F0502020204030204" pitchFamily="34" charset="0"/>
              </a:rPr>
              <a:t>参考</a:t>
            </a:r>
          </a:p>
        </p:txBody>
      </p:sp>
      <p:sp>
        <p:nvSpPr>
          <p:cNvPr id="3" name="文本占位符 2">
            <a:extLst>
              <a:ext uri="{FF2B5EF4-FFF2-40B4-BE49-F238E27FC236}">
                <a16:creationId xmlns:a16="http://schemas.microsoft.com/office/drawing/2014/main" id="{ECD6EF37-9849-D741-8893-AB38C5AB3463}"/>
              </a:ext>
            </a:extLst>
          </p:cNvPr>
          <p:cNvSpPr>
            <a:spLocks noGrp="1"/>
          </p:cNvSpPr>
          <p:nvPr>
            <p:ph type="body" sz="half" idx="1"/>
          </p:nvPr>
        </p:nvSpPr>
        <p:spPr>
          <a:xfrm>
            <a:off x="457200" y="1600200"/>
            <a:ext cx="8208963" cy="4525963"/>
          </a:xfrm>
          <a:ln>
            <a:miter/>
          </a:ln>
        </p:spPr>
        <p:txBody>
          <a:bodyPr/>
          <a:lstStyle/>
          <a:p>
            <a:pPr>
              <a:defRPr/>
            </a:pPr>
            <a:endParaRPr lang="zh-CN" altLang="en-US" sz="1800" noProof="1"/>
          </a:p>
          <a:p>
            <a:pPr>
              <a:defRPr/>
            </a:pPr>
            <a:endParaRPr lang="zh-CN" altLang="en-US" sz="1800" noProof="1"/>
          </a:p>
          <a:p>
            <a:pPr>
              <a:defRPr/>
            </a:pPr>
            <a:endParaRPr lang="zh-CN" altLang="en-US" sz="1800" noProof="1"/>
          </a:p>
          <a:p>
            <a:pPr>
              <a:defRPr/>
            </a:pPr>
            <a:endParaRPr lang="zh-CN" altLang="en-US" sz="1800" noProof="1"/>
          </a:p>
          <a:p>
            <a:pPr>
              <a:defRPr/>
            </a:pPr>
            <a:endParaRPr lang="zh-CN" altLang="en-US" sz="1800" noProof="1"/>
          </a:p>
          <a:p>
            <a:pPr>
              <a:defRPr/>
            </a:pPr>
            <a:endParaRPr lang="zh-CN" altLang="en-US" sz="1800" noProof="1"/>
          </a:p>
          <a:p>
            <a:pPr>
              <a:defRPr/>
            </a:pPr>
            <a:endParaRPr lang="zh-CN" altLang="en-US" sz="1800" noProof="1"/>
          </a:p>
          <a:p>
            <a:pPr marL="0" indent="0">
              <a:buFontTx/>
              <a:buNone/>
              <a:defRPr/>
            </a:pPr>
            <a:r>
              <a:rPr lang="en-US" altLang="zh-CN" sz="1800" noProof="1"/>
              <a:t>等级 </a:t>
            </a:r>
            <a:r>
              <a:rPr lang="zh-CN" altLang="zh-CN" sz="1800" noProof="1"/>
              <a:t>：</a:t>
            </a:r>
          </a:p>
          <a:p>
            <a:pPr>
              <a:defRPr/>
            </a:pPr>
            <a:r>
              <a:rPr lang="zh-CN" altLang="en-US" sz="1800" noProof="1"/>
              <a:t>家庭作业和练习...................................</a:t>
            </a:r>
            <a:r>
              <a:rPr lang="en-US" altLang="zh-CN" sz="1800" noProof="1"/>
              <a:t>20</a:t>
            </a:r>
            <a:r>
              <a:rPr lang="zh-CN" altLang="en-US" sz="1800" noProof="1"/>
              <a:t>％</a:t>
            </a:r>
          </a:p>
          <a:p>
            <a:pPr>
              <a:defRPr/>
            </a:pPr>
            <a:r>
              <a:rPr lang="zh-CN" altLang="en-US" sz="1800" noProof="1"/>
              <a:t>期中考试.............................................. ....</a:t>
            </a:r>
            <a:r>
              <a:rPr lang="en-US" altLang="zh-CN" sz="1800" noProof="1"/>
              <a:t>0.1</a:t>
            </a:r>
            <a:r>
              <a:rPr lang="zh-CN" altLang="en-US" sz="1800" noProof="1"/>
              <a:t>在类0％。</a:t>
            </a:r>
          </a:p>
          <a:p>
            <a:pPr>
              <a:defRPr/>
            </a:pPr>
            <a:r>
              <a:rPr lang="en-US" altLang="zh-CN" sz="1800" noProof="1"/>
              <a:t>期末考试</a:t>
            </a:r>
            <a:r>
              <a:rPr lang="zh-CN" altLang="en-US" sz="1800" noProof="1"/>
              <a:t>....................................</a:t>
            </a:r>
            <a:r>
              <a:rPr lang="en-US" altLang="zh-CN" sz="1800" noProof="1"/>
              <a:t>............... </a:t>
            </a:r>
            <a:r>
              <a:rPr lang="en-US" sz="1800" noProof="1"/>
              <a:t>70</a:t>
            </a:r>
            <a:r>
              <a:rPr lang="zh-CN" altLang="en-US" sz="1800" noProof="1"/>
              <a:t>％</a:t>
            </a:r>
          </a:p>
        </p:txBody>
      </p:sp>
      <p:pic>
        <p:nvPicPr>
          <p:cNvPr id="17412" name="Picture 3">
            <a:extLst>
              <a:ext uri="{FF2B5EF4-FFF2-40B4-BE49-F238E27FC236}">
                <a16:creationId xmlns:a16="http://schemas.microsoft.com/office/drawing/2014/main" id="{61115486-8960-A64C-B403-260677B6D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6825" y="1444625"/>
            <a:ext cx="1700213"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7">
            <a:extLst>
              <a:ext uri="{FF2B5EF4-FFF2-40B4-BE49-F238E27FC236}">
                <a16:creationId xmlns:a16="http://schemas.microsoft.com/office/drawing/2014/main" id="{989A2F59-C758-1E42-8025-5D2640B7F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4525" y="1444625"/>
            <a:ext cx="1414463"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8">
            <a:extLst>
              <a:ext uri="{FF2B5EF4-FFF2-40B4-BE49-F238E27FC236}">
                <a16:creationId xmlns:a16="http://schemas.microsoft.com/office/drawing/2014/main" id="{94F1CC5D-9990-7F40-AB55-73D41F488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5538" y="1420813"/>
            <a:ext cx="1592262"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图片 4">
            <a:extLst>
              <a:ext uri="{FF2B5EF4-FFF2-40B4-BE49-F238E27FC236}">
                <a16:creationId xmlns:a16="http://schemas.microsoft.com/office/drawing/2014/main" id="{6DC796C7-D400-FA40-A536-E8087B9BBE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938" y="1417638"/>
            <a:ext cx="1643062"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灯片编号占位符 1">
            <a:extLst>
              <a:ext uri="{FF2B5EF4-FFF2-40B4-BE49-F238E27FC236}">
                <a16:creationId xmlns:a16="http://schemas.microsoft.com/office/drawing/2014/main" id="{7393E84A-9866-C04A-B3D6-869C672DDF7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dirty="0"/>
              <a:t>3</a:t>
            </a:r>
            <a:endParaRPr lang="zh-CN" altLang="en-US"/>
          </a:p>
        </p:txBody>
      </p:sp>
      <p:cxnSp>
        <p:nvCxnSpPr>
          <p:cNvPr id="4" name="直接连接符 3">
            <a:extLst>
              <a:ext uri="{FF2B5EF4-FFF2-40B4-BE49-F238E27FC236}">
                <a16:creationId xmlns:a16="http://schemas.microsoft.com/office/drawing/2014/main" id="{D84CF421-64A9-C045-8237-5C78FC483A8D}"/>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AB98D1F3-516F-1D46-89A2-D2B0462358B0}"/>
              </a:ext>
            </a:extLst>
          </p:cNvPr>
          <p:cNvSpPr>
            <a:spLocks noGrp="1" noChangeArrowheads="1"/>
          </p:cNvSpPr>
          <p:nvPr>
            <p:ph type="title"/>
          </p:nvPr>
        </p:nvSpPr>
        <p:spPr/>
        <p:txBody>
          <a:bodyPr/>
          <a:lstStyle/>
          <a:p>
            <a:pPr algn="l"/>
            <a:r>
              <a:rPr lang="en-US" altLang="zh-CN" sz="2800" b="1" i="1">
                <a:latin typeface="Calibri" panose="020F0502020204030204" pitchFamily="34" charset="0"/>
              </a:rPr>
              <a:t>正确性和健壮性</a:t>
            </a:r>
          </a:p>
        </p:txBody>
      </p:sp>
      <p:sp>
        <p:nvSpPr>
          <p:cNvPr id="45059" name="内容占位符 2">
            <a:extLst>
              <a:ext uri="{FF2B5EF4-FFF2-40B4-BE49-F238E27FC236}">
                <a16:creationId xmlns:a16="http://schemas.microsoft.com/office/drawing/2014/main" id="{4AFEB439-8EE7-4041-9E9F-F22B4D9F5DA6}"/>
              </a:ext>
            </a:extLst>
          </p:cNvPr>
          <p:cNvSpPr>
            <a:spLocks noGrp="1" noChangeArrowheads="1"/>
          </p:cNvSpPr>
          <p:nvPr>
            <p:ph idx="1"/>
          </p:nvPr>
        </p:nvSpPr>
        <p:spPr/>
        <p:txBody>
          <a:bodyPr/>
          <a:lstStyle/>
          <a:p>
            <a:pPr algn="just"/>
            <a:r>
              <a:rPr lang="en-US" altLang="zh-CN" sz="2400">
                <a:latin typeface="Calibri" panose="020F0502020204030204" pitchFamily="34" charset="0"/>
              </a:rPr>
              <a:t>系统是 </a:t>
            </a:r>
            <a:r>
              <a:rPr lang="en-US" altLang="zh-CN" sz="2400" b="1" i="1">
                <a:solidFill>
                  <a:srgbClr val="FF0000"/>
                </a:solidFill>
                <a:latin typeface="Calibri" panose="020F0502020204030204" pitchFamily="34" charset="0"/>
              </a:rPr>
              <a:t>正确 </a:t>
            </a:r>
            <a:r>
              <a:rPr lang="en-US" altLang="zh-CN" sz="2400">
                <a:latin typeface="Calibri" panose="020F0502020204030204" pitchFamily="34" charset="0"/>
              </a:rPr>
              <a:t>当它做正确的事所有的时间。这样的系统</a:t>
            </a:r>
            <a:r>
              <a:rPr lang="en-US" altLang="zh-CN" sz="2400" b="1" i="1">
                <a:solidFill>
                  <a:srgbClr val="FF0000"/>
                </a:solidFill>
                <a:latin typeface="Calibri" panose="020F0502020204030204" pitchFamily="34" charset="0"/>
              </a:rPr>
              <a:t>强大的 </a:t>
            </a:r>
            <a:r>
              <a:rPr lang="en-US" altLang="zh-CN" sz="2400">
                <a:latin typeface="Calibri" panose="020F0502020204030204" pitchFamily="34" charset="0"/>
              </a:rPr>
              <a:t>当它下新颖（非计划的）的情况下是正确的，即使在系统的部分的意外的故障的存在。一个必须警惕的</a:t>
            </a:r>
            <a:r>
              <a:rPr lang="en-US" altLang="zh-CN" sz="2400" u="sng">
                <a:latin typeface="Calibri" panose="020F0502020204030204" pitchFamily="34" charset="0"/>
              </a:rPr>
              <a:t> </a:t>
            </a:r>
            <a:r>
              <a:rPr lang="en-US" altLang="zh-CN" sz="2400" i="1" u="sng">
                <a:latin typeface="Calibri" panose="020F0502020204030204" pitchFamily="34" charset="0"/>
              </a:rPr>
              <a:t>死锁，竞争条件，以及其它意外情况</a:t>
            </a:r>
            <a:r>
              <a:rPr lang="en-US" altLang="zh-CN" sz="2400">
                <a:latin typeface="Calibri" panose="020F0502020204030204" pitchFamily="34" charset="0"/>
              </a:rPr>
              <a:t>。</a:t>
            </a:r>
          </a:p>
        </p:txBody>
      </p:sp>
      <p:sp>
        <p:nvSpPr>
          <p:cNvPr id="32771" name="灯片编号占位符 1">
            <a:extLst>
              <a:ext uri="{FF2B5EF4-FFF2-40B4-BE49-F238E27FC236}">
                <a16:creationId xmlns:a16="http://schemas.microsoft.com/office/drawing/2014/main" id="{BC1971C9-DC0F-BC47-9F01-36AFB739FB0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三十</a:t>
            </a:r>
            <a:endParaRPr lang="zh-CN" altLang="en-US" sz="1800"/>
          </a:p>
        </p:txBody>
      </p:sp>
      <p:cxnSp>
        <p:nvCxnSpPr>
          <p:cNvPr id="3" name="直接连接符 2">
            <a:extLst>
              <a:ext uri="{FF2B5EF4-FFF2-40B4-BE49-F238E27FC236}">
                <a16:creationId xmlns:a16="http://schemas.microsoft.com/office/drawing/2014/main" id="{6BC2EBF9-B132-2A44-8EFC-5EE11C940F0D}"/>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2F0C1FE5-D9C2-3142-8158-50F01E1BF726}"/>
              </a:ext>
            </a:extLst>
          </p:cNvPr>
          <p:cNvSpPr>
            <a:spLocks noGrp="1" noChangeArrowheads="1"/>
          </p:cNvSpPr>
          <p:nvPr>
            <p:ph type="title"/>
          </p:nvPr>
        </p:nvSpPr>
        <p:spPr/>
        <p:txBody>
          <a:bodyPr/>
          <a:lstStyle/>
          <a:p>
            <a:pPr algn="l"/>
            <a:r>
              <a:rPr lang="en-US" altLang="zh-CN" sz="2800" b="1" i="1">
                <a:latin typeface="Calibri" panose="020F0502020204030204" pitchFamily="34" charset="0"/>
              </a:rPr>
              <a:t>正确性和健壮性僵局</a:t>
            </a:r>
          </a:p>
        </p:txBody>
      </p:sp>
      <p:sp>
        <p:nvSpPr>
          <p:cNvPr id="46083" name="内容占位符 2">
            <a:extLst>
              <a:ext uri="{FF2B5EF4-FFF2-40B4-BE49-F238E27FC236}">
                <a16:creationId xmlns:a16="http://schemas.microsoft.com/office/drawing/2014/main" id="{EDDA3E68-3903-BF4F-91FB-A01341DD4A23}"/>
              </a:ext>
            </a:extLst>
          </p:cNvPr>
          <p:cNvSpPr>
            <a:spLocks noGrp="1" noChangeArrowheads="1"/>
          </p:cNvSpPr>
          <p:nvPr>
            <p:ph idx="1"/>
          </p:nvPr>
        </p:nvSpPr>
        <p:spPr/>
        <p:txBody>
          <a:bodyPr/>
          <a:lstStyle/>
          <a:p>
            <a:pPr algn="just"/>
            <a:r>
              <a:rPr lang="en-US" altLang="zh-CN" sz="2400">
                <a:latin typeface="Calibri" panose="020F0502020204030204" pitchFamily="34" charset="0"/>
              </a:rPr>
              <a:t>有四个条件必须为僵局是​​真实的：</a:t>
            </a:r>
          </a:p>
          <a:p>
            <a:pPr algn="just"/>
            <a:endParaRPr lang="en-US" altLang="zh-CN" sz="2400">
              <a:latin typeface="Calibri" panose="020F0502020204030204" pitchFamily="34" charset="0"/>
            </a:endParaRPr>
          </a:p>
          <a:p>
            <a:pPr algn="just">
              <a:buFont typeface="Wingdings" pitchFamily="2" charset="2"/>
              <a:buChar char="ü"/>
            </a:pPr>
            <a:r>
              <a:rPr lang="en-US" altLang="zh-CN" sz="2400">
                <a:latin typeface="Calibri" panose="020F0502020204030204" pitchFamily="34" charset="0"/>
              </a:rPr>
              <a:t>任务要求在共享资源的独占控制。</a:t>
            </a:r>
          </a:p>
          <a:p>
            <a:pPr algn="just">
              <a:buFont typeface="Wingdings" pitchFamily="2" charset="2"/>
              <a:buChar char="ü"/>
            </a:pPr>
            <a:r>
              <a:rPr lang="en-US" altLang="zh-CN" sz="2400">
                <a:latin typeface="Calibri" panose="020F0502020204030204" pitchFamily="34" charset="0"/>
              </a:rPr>
              <a:t>任务持有的资源，同时等待其他资源进行relesed。</a:t>
            </a:r>
          </a:p>
          <a:p>
            <a:pPr algn="just">
              <a:buFont typeface="Wingdings" pitchFamily="2" charset="2"/>
              <a:buChar char="ü"/>
            </a:pPr>
            <a:r>
              <a:rPr lang="en-US" altLang="zh-CN" sz="2400">
                <a:latin typeface="Calibri" panose="020F0502020204030204" pitchFamily="34" charset="0"/>
              </a:rPr>
              <a:t>任务被粗野，被迫放弃资源。</a:t>
            </a:r>
          </a:p>
          <a:p>
            <a:pPr algn="just">
              <a:buFont typeface="Wingdings" pitchFamily="2" charset="2"/>
              <a:buChar char="ü"/>
            </a:pPr>
            <a:r>
              <a:rPr lang="en-US" altLang="zh-CN" sz="2400">
                <a:latin typeface="Calibri" panose="020F0502020204030204" pitchFamily="34" charset="0"/>
              </a:rPr>
              <a:t>有圆形的等待状态存在。</a:t>
            </a:r>
          </a:p>
        </p:txBody>
      </p:sp>
      <p:sp>
        <p:nvSpPr>
          <p:cNvPr id="33795" name="灯片编号占位符 1">
            <a:extLst>
              <a:ext uri="{FF2B5EF4-FFF2-40B4-BE49-F238E27FC236}">
                <a16:creationId xmlns:a16="http://schemas.microsoft.com/office/drawing/2014/main" id="{0E3A58BD-8F45-E146-B3EF-5D56F94D62F1}"/>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31</a:t>
            </a:r>
            <a:endParaRPr lang="zh-CN" altLang="en-US" sz="1800"/>
          </a:p>
        </p:txBody>
      </p:sp>
      <p:cxnSp>
        <p:nvCxnSpPr>
          <p:cNvPr id="3" name="直接连接符 2">
            <a:extLst>
              <a:ext uri="{FF2B5EF4-FFF2-40B4-BE49-F238E27FC236}">
                <a16:creationId xmlns:a16="http://schemas.microsoft.com/office/drawing/2014/main" id="{C33D804B-87BD-DE47-9EF1-BC1F0D7DFD5F}"/>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3139D4A9-6BFB-B348-82B2-2011971DE448}"/>
              </a:ext>
            </a:extLst>
          </p:cNvPr>
          <p:cNvSpPr>
            <a:spLocks noGrp="1" noChangeArrowheads="1"/>
          </p:cNvSpPr>
          <p:nvPr>
            <p:ph type="title"/>
          </p:nvPr>
        </p:nvSpPr>
        <p:spPr/>
        <p:txBody>
          <a:bodyPr/>
          <a:lstStyle/>
          <a:p>
            <a:pPr algn="l"/>
            <a:r>
              <a:rPr lang="en-US" altLang="zh-CN" sz="2800" b="1" i="1">
                <a:latin typeface="Calibri" panose="020F0502020204030204" pitchFamily="34" charset="0"/>
              </a:rPr>
              <a:t>正确性和健壮性僵局</a:t>
            </a:r>
          </a:p>
        </p:txBody>
      </p:sp>
      <p:pic>
        <p:nvPicPr>
          <p:cNvPr id="47107" name="图片 2">
            <a:extLst>
              <a:ext uri="{FF2B5EF4-FFF2-40B4-BE49-F238E27FC236}">
                <a16:creationId xmlns:a16="http://schemas.microsoft.com/office/drawing/2014/main" id="{9E9A2BD8-8DB6-244F-A2C5-22134BC46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700213"/>
            <a:ext cx="5027612"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灯片编号占位符 1">
            <a:extLst>
              <a:ext uri="{FF2B5EF4-FFF2-40B4-BE49-F238E27FC236}">
                <a16:creationId xmlns:a16="http://schemas.microsoft.com/office/drawing/2014/main" id="{AD9CC31C-99A6-E146-9A0F-A937C25250B3}"/>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32</a:t>
            </a:r>
            <a:endParaRPr lang="zh-CN" altLang="en-US" sz="1800"/>
          </a:p>
        </p:txBody>
      </p:sp>
      <p:cxnSp>
        <p:nvCxnSpPr>
          <p:cNvPr id="3" name="直接连接符 2">
            <a:extLst>
              <a:ext uri="{FF2B5EF4-FFF2-40B4-BE49-F238E27FC236}">
                <a16:creationId xmlns:a16="http://schemas.microsoft.com/office/drawing/2014/main" id="{83975A73-DF22-1D40-B08F-922B2A535BE6}"/>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a:extLst>
              <a:ext uri="{FF2B5EF4-FFF2-40B4-BE49-F238E27FC236}">
                <a16:creationId xmlns:a16="http://schemas.microsoft.com/office/drawing/2014/main" id="{785F40E2-FFC3-2F41-A043-120C1273A06A}"/>
              </a:ext>
            </a:extLst>
          </p:cNvPr>
          <p:cNvSpPr>
            <a:spLocks noGrp="1" noChangeArrowheads="1"/>
          </p:cNvSpPr>
          <p:nvPr>
            <p:ph type="title"/>
          </p:nvPr>
        </p:nvSpPr>
        <p:spPr/>
        <p:txBody>
          <a:bodyPr/>
          <a:lstStyle/>
          <a:p>
            <a:pPr algn="l"/>
            <a:r>
              <a:rPr lang="en-US" altLang="zh-CN" sz="2800" b="1" i="1">
                <a:latin typeface="Calibri" panose="020F0502020204030204" pitchFamily="34" charset="0"/>
              </a:rPr>
              <a:t>正确性和健壮性</a:t>
            </a:r>
            <a:r>
              <a:rPr lang="en-US" altLang="zh-CN" sz="2800" b="1" i="1">
                <a:latin typeface="Calibri" panose="020F0502020204030204" pitchFamily="34" charset="0"/>
                <a:sym typeface="Arial" panose="020B0604020202020204" pitchFamily="34" charset="0"/>
              </a:rPr>
              <a:t>-僵局</a:t>
            </a:r>
            <a:endParaRPr lang="en-US" altLang="zh-CN" sz="2800" b="1" i="1">
              <a:latin typeface="Calibri" panose="020F0502020204030204" pitchFamily="34" charset="0"/>
            </a:endParaRPr>
          </a:p>
        </p:txBody>
      </p:sp>
      <p:sp>
        <p:nvSpPr>
          <p:cNvPr id="48131" name="内容占位符 2">
            <a:extLst>
              <a:ext uri="{FF2B5EF4-FFF2-40B4-BE49-F238E27FC236}">
                <a16:creationId xmlns:a16="http://schemas.microsoft.com/office/drawing/2014/main" id="{AA663793-1837-8A43-82BF-A6552698912C}"/>
              </a:ext>
            </a:extLst>
          </p:cNvPr>
          <p:cNvSpPr>
            <a:spLocks noGrp="1" noChangeArrowheads="1"/>
          </p:cNvSpPr>
          <p:nvPr>
            <p:ph idx="1"/>
          </p:nvPr>
        </p:nvSpPr>
        <p:spPr/>
        <p:txBody>
          <a:bodyPr/>
          <a:lstStyle/>
          <a:p>
            <a:pPr algn="just"/>
            <a:r>
              <a:rPr lang="en-US" altLang="zh-CN" sz="2400">
                <a:latin typeface="Calibri" panose="020F0502020204030204" pitchFamily="34" charset="0"/>
              </a:rPr>
              <a:t>否定条件4的另一种方法是使用定时会合。这通常是一个定时互斥从RTOS或阿达定时输入呼叫，如下：</a:t>
            </a:r>
          </a:p>
          <a:p>
            <a:pPr algn="just"/>
            <a:endParaRPr lang="en-US" altLang="zh-CN" sz="2400">
              <a:latin typeface="Calibri" panose="020F0502020204030204" pitchFamily="34" charset="0"/>
            </a:endParaRPr>
          </a:p>
          <a:p>
            <a:pPr algn="just"/>
            <a:endParaRPr lang="en-US" altLang="zh-CN" sz="2400">
              <a:latin typeface="Calibri" panose="020F0502020204030204" pitchFamily="34" charset="0"/>
            </a:endParaRPr>
          </a:p>
        </p:txBody>
      </p:sp>
      <p:pic>
        <p:nvPicPr>
          <p:cNvPr id="48132" name="图片 1">
            <a:extLst>
              <a:ext uri="{FF2B5EF4-FFF2-40B4-BE49-F238E27FC236}">
                <a16:creationId xmlns:a16="http://schemas.microsoft.com/office/drawing/2014/main" id="{47D45173-FFDA-0244-898E-600B8156B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3644900"/>
            <a:ext cx="2219325"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图片 2">
            <a:extLst>
              <a:ext uri="{FF2B5EF4-FFF2-40B4-BE49-F238E27FC236}">
                <a16:creationId xmlns:a16="http://schemas.microsoft.com/office/drawing/2014/main" id="{2FF8DFE8-AD6B-2F45-8FA6-360F9F4DC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3644900"/>
            <a:ext cx="4198938"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灯片编号占位符 1">
            <a:extLst>
              <a:ext uri="{FF2B5EF4-FFF2-40B4-BE49-F238E27FC236}">
                <a16:creationId xmlns:a16="http://schemas.microsoft.com/office/drawing/2014/main" id="{5382B892-E857-524C-A59A-29940FE63B70}"/>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33</a:t>
            </a:r>
            <a:endParaRPr lang="zh-CN" altLang="en-US" sz="1800"/>
          </a:p>
        </p:txBody>
      </p:sp>
      <p:cxnSp>
        <p:nvCxnSpPr>
          <p:cNvPr id="3" name="直接连接符 2">
            <a:extLst>
              <a:ext uri="{FF2B5EF4-FFF2-40B4-BE49-F238E27FC236}">
                <a16:creationId xmlns:a16="http://schemas.microsoft.com/office/drawing/2014/main" id="{104E8A59-727B-2944-8637-FD92A03F00EE}"/>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1E005614-CB18-D445-9D67-1488958FAF00}"/>
              </a:ext>
            </a:extLst>
          </p:cNvPr>
          <p:cNvSpPr>
            <a:spLocks noGrp="1" noChangeArrowheads="1"/>
          </p:cNvSpPr>
          <p:nvPr>
            <p:ph type="title"/>
          </p:nvPr>
        </p:nvSpPr>
        <p:spPr/>
        <p:txBody>
          <a:bodyPr/>
          <a:lstStyle/>
          <a:p>
            <a:pPr algn="l"/>
            <a:r>
              <a:rPr lang="en-US" altLang="zh-CN" sz="2800" b="1" i="1">
                <a:latin typeface="Calibri" panose="020F0502020204030204" pitchFamily="34" charset="0"/>
              </a:rPr>
              <a:t>正确性和健壮性，得天独厚的条件</a:t>
            </a:r>
          </a:p>
        </p:txBody>
      </p:sp>
      <p:sp>
        <p:nvSpPr>
          <p:cNvPr id="49155" name="内容占位符 2">
            <a:extLst>
              <a:ext uri="{FF2B5EF4-FFF2-40B4-BE49-F238E27FC236}">
                <a16:creationId xmlns:a16="http://schemas.microsoft.com/office/drawing/2014/main" id="{275E8CAF-849A-F943-90AF-955E0861DAD7}"/>
              </a:ext>
            </a:extLst>
          </p:cNvPr>
          <p:cNvSpPr>
            <a:spLocks noGrp="1" noChangeArrowheads="1"/>
          </p:cNvSpPr>
          <p:nvPr>
            <p:ph idx="1"/>
          </p:nvPr>
        </p:nvSpPr>
        <p:spPr/>
        <p:txBody>
          <a:bodyPr/>
          <a:lstStyle/>
          <a:p>
            <a:pPr algn="just"/>
            <a:r>
              <a:rPr lang="en-US" altLang="zh-CN" sz="2400">
                <a:latin typeface="Calibri" panose="020F0502020204030204" pitchFamily="34" charset="0"/>
              </a:rPr>
              <a:t>一个强大的系统是一个即使在系统故障的情况下继续待办事项正确的事情。</a:t>
            </a:r>
          </a:p>
        </p:txBody>
      </p:sp>
      <p:pic>
        <p:nvPicPr>
          <p:cNvPr id="49156" name="图片 1">
            <a:extLst>
              <a:ext uri="{FF2B5EF4-FFF2-40B4-BE49-F238E27FC236}">
                <a16:creationId xmlns:a16="http://schemas.microsoft.com/office/drawing/2014/main" id="{01113B22-B76D-AD42-A4EE-F80878FC95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0700" y="2997200"/>
            <a:ext cx="3122613" cy="332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灯片编号占位符 1">
            <a:extLst>
              <a:ext uri="{FF2B5EF4-FFF2-40B4-BE49-F238E27FC236}">
                <a16:creationId xmlns:a16="http://schemas.microsoft.com/office/drawing/2014/main" id="{EEFC631A-A4CB-A847-9EA2-3F3C3D55DCB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34</a:t>
            </a:r>
            <a:endParaRPr lang="zh-CN" altLang="en-US" sz="1800"/>
          </a:p>
        </p:txBody>
      </p:sp>
      <p:cxnSp>
        <p:nvCxnSpPr>
          <p:cNvPr id="3" name="直接连接符 2">
            <a:extLst>
              <a:ext uri="{FF2B5EF4-FFF2-40B4-BE49-F238E27FC236}">
                <a16:creationId xmlns:a16="http://schemas.microsoft.com/office/drawing/2014/main" id="{3879CCB8-6B71-BB42-AEB1-72AB74AF83D4}"/>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a:extLst>
              <a:ext uri="{FF2B5EF4-FFF2-40B4-BE49-F238E27FC236}">
                <a16:creationId xmlns:a16="http://schemas.microsoft.com/office/drawing/2014/main" id="{E8502D16-C724-5542-A325-01F543887B1B}"/>
              </a:ext>
            </a:extLst>
          </p:cNvPr>
          <p:cNvSpPr>
            <a:spLocks noGrp="1" noChangeArrowheads="1"/>
          </p:cNvSpPr>
          <p:nvPr>
            <p:ph type="title"/>
          </p:nvPr>
        </p:nvSpPr>
        <p:spPr/>
        <p:txBody>
          <a:bodyPr/>
          <a:lstStyle/>
          <a:p>
            <a:pPr algn="l"/>
            <a:r>
              <a:rPr lang="en-US" altLang="zh-CN" sz="2800" b="1" i="1">
                <a:latin typeface="Calibri" panose="020F0502020204030204" pitchFamily="34" charset="0"/>
              </a:rPr>
              <a:t>正确性和健壮性，竞争条件</a:t>
            </a:r>
          </a:p>
        </p:txBody>
      </p:sp>
      <p:pic>
        <p:nvPicPr>
          <p:cNvPr id="50179" name="图片 1">
            <a:extLst>
              <a:ext uri="{FF2B5EF4-FFF2-40B4-BE49-F238E27FC236}">
                <a16:creationId xmlns:a16="http://schemas.microsoft.com/office/drawing/2014/main" id="{A1569349-BC3A-3243-8480-0316C15CE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916113"/>
            <a:ext cx="4070350" cy="342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图片 3">
            <a:extLst>
              <a:ext uri="{FF2B5EF4-FFF2-40B4-BE49-F238E27FC236}">
                <a16:creationId xmlns:a16="http://schemas.microsoft.com/office/drawing/2014/main" id="{E4357DE9-E45A-1748-9967-E15AF4378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075" y="1339850"/>
            <a:ext cx="4262438" cy="522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灯片编号占位符 1">
            <a:extLst>
              <a:ext uri="{FF2B5EF4-FFF2-40B4-BE49-F238E27FC236}">
                <a16:creationId xmlns:a16="http://schemas.microsoft.com/office/drawing/2014/main" id="{869FEB4C-6817-0C42-8374-A72057516AB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35</a:t>
            </a:r>
            <a:endParaRPr lang="zh-CN" altLang="en-US" sz="1800"/>
          </a:p>
        </p:txBody>
      </p:sp>
      <p:cxnSp>
        <p:nvCxnSpPr>
          <p:cNvPr id="3" name="直接连接符 2">
            <a:extLst>
              <a:ext uri="{FF2B5EF4-FFF2-40B4-BE49-F238E27FC236}">
                <a16:creationId xmlns:a16="http://schemas.microsoft.com/office/drawing/2014/main" id="{72BA8B8D-1491-7341-859C-736104BA5C5D}"/>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灯片编号占位符 3">
            <a:extLst>
              <a:ext uri="{FF2B5EF4-FFF2-40B4-BE49-F238E27FC236}">
                <a16:creationId xmlns:a16="http://schemas.microsoft.com/office/drawing/2014/main" id="{05732D00-853A-4740-9BDC-1B63C0B1F8B4}"/>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36</a:t>
            </a:r>
            <a:endParaRPr lang="zh-CN" altLang="en-US" sz="1800"/>
          </a:p>
        </p:txBody>
      </p:sp>
      <p:pic>
        <p:nvPicPr>
          <p:cNvPr id="51203" name="内容占位符 4">
            <a:extLst>
              <a:ext uri="{FF2B5EF4-FFF2-40B4-BE49-F238E27FC236}">
                <a16:creationId xmlns:a16="http://schemas.microsoft.com/office/drawing/2014/main" id="{5EC6E281-9CA4-0543-B996-103FECBFF3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35075" y="1600200"/>
            <a:ext cx="6672263" cy="4525963"/>
          </a:xfrm>
        </p:spPr>
      </p:pic>
      <p:sp>
        <p:nvSpPr>
          <p:cNvPr id="51204" name="标题 1">
            <a:extLst>
              <a:ext uri="{FF2B5EF4-FFF2-40B4-BE49-F238E27FC236}">
                <a16:creationId xmlns:a16="http://schemas.microsoft.com/office/drawing/2014/main" id="{A4DB8745-3541-CE4B-9BE5-195CF3FE2F8B}"/>
              </a:ext>
            </a:extLst>
          </p:cNvPr>
          <p:cNvSpPr>
            <a:spLocks noGrp="1" noChangeArrowheads="1"/>
          </p:cNvSpPr>
          <p:nvPr>
            <p:ph type="title"/>
          </p:nvPr>
        </p:nvSpPr>
        <p:spPr/>
        <p:txBody>
          <a:bodyPr/>
          <a:lstStyle/>
          <a:p>
            <a:pPr algn="l"/>
            <a:r>
              <a:rPr lang="en-US" altLang="zh-CN" sz="2800" b="1" i="1">
                <a:latin typeface="Calibri" panose="020F0502020204030204" pitchFamily="34" charset="0"/>
              </a:rPr>
              <a:t>正确性和健壮性，竞争条件</a:t>
            </a:r>
          </a:p>
        </p:txBody>
      </p:sp>
      <p:cxnSp>
        <p:nvCxnSpPr>
          <p:cNvPr id="6" name="直接连接符 5">
            <a:extLst>
              <a:ext uri="{FF2B5EF4-FFF2-40B4-BE49-F238E27FC236}">
                <a16:creationId xmlns:a16="http://schemas.microsoft.com/office/drawing/2014/main" id="{532AE4CB-D286-5545-9B44-72C52162B60C}"/>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a:extLst>
              <a:ext uri="{FF2B5EF4-FFF2-40B4-BE49-F238E27FC236}">
                <a16:creationId xmlns:a16="http://schemas.microsoft.com/office/drawing/2014/main" id="{61B0BA72-53F0-C247-89AD-49CB75F5B901}"/>
              </a:ext>
            </a:extLst>
          </p:cNvPr>
          <p:cNvSpPr>
            <a:spLocks noGrp="1" noChangeArrowheads="1"/>
          </p:cNvSpPr>
          <p:nvPr>
            <p:ph type="title"/>
          </p:nvPr>
        </p:nvSpPr>
        <p:spPr/>
        <p:txBody>
          <a:bodyPr/>
          <a:lstStyle/>
          <a:p>
            <a:pPr algn="l"/>
            <a:r>
              <a:rPr lang="en-US" altLang="zh-CN" sz="2800" b="1" i="1">
                <a:latin typeface="Calibri" panose="020F0502020204030204" pitchFamily="34" charset="0"/>
              </a:rPr>
              <a:t>正确性和健壮性，竞争条件</a:t>
            </a:r>
          </a:p>
        </p:txBody>
      </p:sp>
      <p:pic>
        <p:nvPicPr>
          <p:cNvPr id="52227" name="图片 2">
            <a:extLst>
              <a:ext uri="{FF2B5EF4-FFF2-40B4-BE49-F238E27FC236}">
                <a16:creationId xmlns:a16="http://schemas.microsoft.com/office/drawing/2014/main" id="{AD5FAEDF-7A16-A648-9C3C-571AAB7CE6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123950"/>
            <a:ext cx="5943600" cy="570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灯片编号占位符 1">
            <a:extLst>
              <a:ext uri="{FF2B5EF4-FFF2-40B4-BE49-F238E27FC236}">
                <a16:creationId xmlns:a16="http://schemas.microsoft.com/office/drawing/2014/main" id="{D5E5A6BA-9CC9-4A40-BDEE-8D1F7F70E806}"/>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37</a:t>
            </a:r>
            <a:endParaRPr lang="zh-CN" altLang="en-US" sz="1800"/>
          </a:p>
        </p:txBody>
      </p:sp>
      <p:cxnSp>
        <p:nvCxnSpPr>
          <p:cNvPr id="3" name="直接连接符 2">
            <a:extLst>
              <a:ext uri="{FF2B5EF4-FFF2-40B4-BE49-F238E27FC236}">
                <a16:creationId xmlns:a16="http://schemas.microsoft.com/office/drawing/2014/main" id="{AB193850-9E1C-A14C-BB69-297A740E7C0D}"/>
              </a:ext>
            </a:extLst>
          </p:cNvPr>
          <p:cNvCxnSpPr/>
          <p:nvPr/>
        </p:nvCxnSpPr>
        <p:spPr>
          <a:xfrm flipV="1">
            <a:off x="546100" y="1054100"/>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内容占位符 2">
            <a:extLst>
              <a:ext uri="{FF2B5EF4-FFF2-40B4-BE49-F238E27FC236}">
                <a16:creationId xmlns:a16="http://schemas.microsoft.com/office/drawing/2014/main" id="{E2882E6C-EC91-E743-96D0-4BCFB88E3F79}"/>
              </a:ext>
            </a:extLst>
          </p:cNvPr>
          <p:cNvSpPr>
            <a:spLocks noGrp="1"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80010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a:latin typeface="Calibri" panose="020F0502020204030204" pitchFamily="34" charset="0"/>
                <a:sym typeface="Arial" panose="020B0604020202020204" pitchFamily="34" charset="0"/>
              </a:rPr>
              <a:t>实时系统</a:t>
            </a:r>
          </a:p>
          <a:p>
            <a:pPr algn="just" eaLnBrk="1" hangingPunct="1"/>
            <a:endParaRPr lang="en-US" altLang="zh-CN" sz="2400">
              <a:latin typeface="Calibri" panose="020F0502020204030204" pitchFamily="34" charset="0"/>
              <a:sym typeface="Arial" panose="020B0604020202020204" pitchFamily="34" charset="0"/>
            </a:endParaRPr>
          </a:p>
          <a:p>
            <a:pPr algn="just" eaLnBrk="1" hangingPunct="1"/>
            <a:r>
              <a:rPr lang="en-US" altLang="zh-CN" sz="2400">
                <a:latin typeface="Calibri" panose="020F0502020204030204" pitchFamily="34" charset="0"/>
                <a:sym typeface="Arial" panose="020B0604020202020204" pitchFamily="34" charset="0"/>
              </a:rPr>
              <a:t>实时调度算法</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固定优先级算法（RM）</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动态优先级算法（EDF）</a:t>
            </a:r>
          </a:p>
        </p:txBody>
      </p:sp>
      <p:cxnSp>
        <p:nvCxnSpPr>
          <p:cNvPr id="3" name="直接连接符 2">
            <a:extLst>
              <a:ext uri="{FF2B5EF4-FFF2-40B4-BE49-F238E27FC236}">
                <a16:creationId xmlns:a16="http://schemas.microsoft.com/office/drawing/2014/main" id="{66773208-120F-ED49-A82E-F054BDC61BBB}"/>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40963" name="灯片编号占位符 3">
            <a:extLst>
              <a:ext uri="{FF2B5EF4-FFF2-40B4-BE49-F238E27FC236}">
                <a16:creationId xmlns:a16="http://schemas.microsoft.com/office/drawing/2014/main" id="{05A7A12C-AF41-D74B-A96A-FA1DED9F341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38</a:t>
            </a:r>
            <a:endParaRPr lang="zh-CN" altLang="en-US" sz="1800"/>
          </a:p>
        </p:txBody>
      </p:sp>
      <p:pic>
        <p:nvPicPr>
          <p:cNvPr id="53253" name="图片 3">
            <a:extLst>
              <a:ext uri="{FF2B5EF4-FFF2-40B4-BE49-F238E27FC236}">
                <a16:creationId xmlns:a16="http://schemas.microsoft.com/office/drawing/2014/main" id="{D34B0001-9BB6-9C45-BCA3-176242171E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1913" y="2114550"/>
            <a:ext cx="1985962"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内容占位符 2">
            <a:extLst>
              <a:ext uri="{FF2B5EF4-FFF2-40B4-BE49-F238E27FC236}">
                <a16:creationId xmlns:a16="http://schemas.microsoft.com/office/drawing/2014/main" id="{01DFB0BA-8711-D440-B575-3D79300C4CCA}"/>
              </a:ext>
            </a:extLst>
          </p:cNvPr>
          <p:cNvSpPr>
            <a:spLocks noGrp="1"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80010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a:latin typeface="Calibri" panose="020F0502020204030204" pitchFamily="34" charset="0"/>
                <a:sym typeface="Arial" panose="020B0604020202020204" pitchFamily="34" charset="0"/>
              </a:rPr>
              <a:t>工作（工作单位）</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计算，一个文件的读取，消息传输等 </a:t>
            </a:r>
          </a:p>
          <a:p>
            <a:pPr algn="just" eaLnBrk="1" hangingPunct="1"/>
            <a:r>
              <a:rPr lang="en-US" altLang="zh-CN" sz="2400">
                <a:latin typeface="Calibri" panose="020F0502020204030204" pitchFamily="34" charset="0"/>
                <a:sym typeface="Arial" panose="020B0604020202020204" pitchFamily="34" charset="0"/>
              </a:rPr>
              <a:t>属性</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所需的资源取得进展</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时序参数</a:t>
            </a:r>
          </a:p>
        </p:txBody>
      </p:sp>
      <p:cxnSp>
        <p:nvCxnSpPr>
          <p:cNvPr id="3" name="直接连接符 2">
            <a:extLst>
              <a:ext uri="{FF2B5EF4-FFF2-40B4-BE49-F238E27FC236}">
                <a16:creationId xmlns:a16="http://schemas.microsoft.com/office/drawing/2014/main" id="{AC553A8C-CE64-BD43-87A8-195FEA637068}"/>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41987" name="灯片编号占位符 3">
            <a:extLst>
              <a:ext uri="{FF2B5EF4-FFF2-40B4-BE49-F238E27FC236}">
                <a16:creationId xmlns:a16="http://schemas.microsoft.com/office/drawing/2014/main" id="{17F24169-3473-9F47-A176-8CE3FBE63442}"/>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39</a:t>
            </a:r>
            <a:endParaRPr lang="zh-CN" altLang="en-US" sz="1800"/>
          </a:p>
        </p:txBody>
      </p:sp>
      <p:sp>
        <p:nvSpPr>
          <p:cNvPr id="54277" name="标题 1">
            <a:extLst>
              <a:ext uri="{FF2B5EF4-FFF2-40B4-BE49-F238E27FC236}">
                <a16:creationId xmlns:a16="http://schemas.microsoft.com/office/drawing/2014/main" id="{4ADA88D2-8DD3-C642-92B6-7D385F72BD81}"/>
              </a:ext>
            </a:extLst>
          </p:cNvPr>
          <p:cNvSpPr>
            <a:spLocks noGrp="1" noChangeArrowheads="1"/>
          </p:cNvSpPr>
          <p:nvPr>
            <p:ph type="title"/>
          </p:nvPr>
        </p:nvSpPr>
        <p:spPr/>
        <p:txBody>
          <a:bodyPr/>
          <a:lstStyle/>
          <a:p>
            <a:pPr algn="l"/>
            <a:r>
              <a:rPr lang="en-US" altLang="ko-KR" sz="2800" b="1" i="1">
                <a:ea typeface="Gulim" panose="020B0600000101010101" pitchFamily="34" charset="-127"/>
                <a:sym typeface="宋体" panose="02010600030101010101" pitchFamily="2" charset="-122"/>
              </a:rPr>
              <a:t>实时工作量</a:t>
            </a:r>
            <a:endParaRPr lang="en-US" altLang="zh-CN" sz="2800" b="1" i="1">
              <a:sym typeface="Arial" panose="020B0604020202020204" pitchFamily="34" charset="0"/>
            </a:endParaRPr>
          </a:p>
        </p:txBody>
      </p:sp>
      <p:sp>
        <p:nvSpPr>
          <p:cNvPr id="54278" name="直接连接符 617475">
            <a:extLst>
              <a:ext uri="{FF2B5EF4-FFF2-40B4-BE49-F238E27FC236}">
                <a16:creationId xmlns:a16="http://schemas.microsoft.com/office/drawing/2014/main" id="{A455B9D2-083F-AA4C-B5CA-780B6EA4FF8B}"/>
              </a:ext>
            </a:extLst>
          </p:cNvPr>
          <p:cNvSpPr>
            <a:spLocks noChangeShapeType="1"/>
          </p:cNvSpPr>
          <p:nvPr/>
        </p:nvSpPr>
        <p:spPr bwMode="auto">
          <a:xfrm>
            <a:off x="1028700" y="51054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79" name="直接连接符 617476">
            <a:extLst>
              <a:ext uri="{FF2B5EF4-FFF2-40B4-BE49-F238E27FC236}">
                <a16:creationId xmlns:a16="http://schemas.microsoft.com/office/drawing/2014/main" id="{B0182679-55EC-6C45-AC42-DB0C13CEF4FF}"/>
              </a:ext>
            </a:extLst>
          </p:cNvPr>
          <p:cNvSpPr>
            <a:spLocks noChangeShapeType="1"/>
          </p:cNvSpPr>
          <p:nvPr/>
        </p:nvSpPr>
        <p:spPr bwMode="auto">
          <a:xfrm>
            <a:off x="10287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0" name="直接连接符 617477">
            <a:extLst>
              <a:ext uri="{FF2B5EF4-FFF2-40B4-BE49-F238E27FC236}">
                <a16:creationId xmlns:a16="http://schemas.microsoft.com/office/drawing/2014/main" id="{2C9EA955-87BD-DC4E-B2BF-DB8D14418663}"/>
              </a:ext>
            </a:extLst>
          </p:cNvPr>
          <p:cNvSpPr>
            <a:spLocks noChangeShapeType="1"/>
          </p:cNvSpPr>
          <p:nvPr/>
        </p:nvSpPr>
        <p:spPr bwMode="auto">
          <a:xfrm>
            <a:off x="19431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1" name="直接连接符 617478">
            <a:extLst>
              <a:ext uri="{FF2B5EF4-FFF2-40B4-BE49-F238E27FC236}">
                <a16:creationId xmlns:a16="http://schemas.microsoft.com/office/drawing/2014/main" id="{408056F0-5D9D-B34D-8616-4E39860AFF0F}"/>
              </a:ext>
            </a:extLst>
          </p:cNvPr>
          <p:cNvSpPr>
            <a:spLocks noChangeShapeType="1"/>
          </p:cNvSpPr>
          <p:nvPr/>
        </p:nvSpPr>
        <p:spPr bwMode="auto">
          <a:xfrm>
            <a:off x="24003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2" name="直接连接符 617479">
            <a:extLst>
              <a:ext uri="{FF2B5EF4-FFF2-40B4-BE49-F238E27FC236}">
                <a16:creationId xmlns:a16="http://schemas.microsoft.com/office/drawing/2014/main" id="{9F7E5706-71A1-C04E-B7AE-40F400E647D6}"/>
              </a:ext>
            </a:extLst>
          </p:cNvPr>
          <p:cNvSpPr>
            <a:spLocks noChangeShapeType="1"/>
          </p:cNvSpPr>
          <p:nvPr/>
        </p:nvSpPr>
        <p:spPr bwMode="auto">
          <a:xfrm>
            <a:off x="28575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3" name="直接连接符 617480">
            <a:extLst>
              <a:ext uri="{FF2B5EF4-FFF2-40B4-BE49-F238E27FC236}">
                <a16:creationId xmlns:a16="http://schemas.microsoft.com/office/drawing/2014/main" id="{2E637FD1-BFB4-D846-BDA0-BA3BFC86C5D8}"/>
              </a:ext>
            </a:extLst>
          </p:cNvPr>
          <p:cNvSpPr>
            <a:spLocks noChangeShapeType="1"/>
          </p:cNvSpPr>
          <p:nvPr/>
        </p:nvSpPr>
        <p:spPr bwMode="auto">
          <a:xfrm>
            <a:off x="14859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4" name="直接连接符 617481">
            <a:extLst>
              <a:ext uri="{FF2B5EF4-FFF2-40B4-BE49-F238E27FC236}">
                <a16:creationId xmlns:a16="http://schemas.microsoft.com/office/drawing/2014/main" id="{602176E3-2C3D-6C4F-B0C7-D15A4F7B09D3}"/>
              </a:ext>
            </a:extLst>
          </p:cNvPr>
          <p:cNvSpPr>
            <a:spLocks noChangeShapeType="1"/>
          </p:cNvSpPr>
          <p:nvPr/>
        </p:nvSpPr>
        <p:spPr bwMode="auto">
          <a:xfrm>
            <a:off x="37719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5" name="直接连接符 617482">
            <a:extLst>
              <a:ext uri="{FF2B5EF4-FFF2-40B4-BE49-F238E27FC236}">
                <a16:creationId xmlns:a16="http://schemas.microsoft.com/office/drawing/2014/main" id="{3427884A-564F-EE48-8D8D-6E002C94985D}"/>
              </a:ext>
            </a:extLst>
          </p:cNvPr>
          <p:cNvSpPr>
            <a:spLocks noChangeShapeType="1"/>
          </p:cNvSpPr>
          <p:nvPr/>
        </p:nvSpPr>
        <p:spPr bwMode="auto">
          <a:xfrm>
            <a:off x="42291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6" name="直接连接符 617483">
            <a:extLst>
              <a:ext uri="{FF2B5EF4-FFF2-40B4-BE49-F238E27FC236}">
                <a16:creationId xmlns:a16="http://schemas.microsoft.com/office/drawing/2014/main" id="{104060C1-E21C-5B49-B097-0E02CA50E266}"/>
              </a:ext>
            </a:extLst>
          </p:cNvPr>
          <p:cNvSpPr>
            <a:spLocks noChangeShapeType="1"/>
          </p:cNvSpPr>
          <p:nvPr/>
        </p:nvSpPr>
        <p:spPr bwMode="auto">
          <a:xfrm>
            <a:off x="33147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7" name="直接连接符 617484">
            <a:extLst>
              <a:ext uri="{FF2B5EF4-FFF2-40B4-BE49-F238E27FC236}">
                <a16:creationId xmlns:a16="http://schemas.microsoft.com/office/drawing/2014/main" id="{8BE94C2F-340B-EC45-941F-9EB7F9E9A266}"/>
              </a:ext>
            </a:extLst>
          </p:cNvPr>
          <p:cNvSpPr>
            <a:spLocks noChangeShapeType="1"/>
          </p:cNvSpPr>
          <p:nvPr/>
        </p:nvSpPr>
        <p:spPr bwMode="auto">
          <a:xfrm>
            <a:off x="51435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8" name="直接连接符 617485">
            <a:extLst>
              <a:ext uri="{FF2B5EF4-FFF2-40B4-BE49-F238E27FC236}">
                <a16:creationId xmlns:a16="http://schemas.microsoft.com/office/drawing/2014/main" id="{65D4CB37-82C1-2D4C-8CCA-F9C158697BE5}"/>
              </a:ext>
            </a:extLst>
          </p:cNvPr>
          <p:cNvSpPr>
            <a:spLocks noChangeShapeType="1"/>
          </p:cNvSpPr>
          <p:nvPr/>
        </p:nvSpPr>
        <p:spPr bwMode="auto">
          <a:xfrm>
            <a:off x="46863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9" name="直接连接符 617486">
            <a:extLst>
              <a:ext uri="{FF2B5EF4-FFF2-40B4-BE49-F238E27FC236}">
                <a16:creationId xmlns:a16="http://schemas.microsoft.com/office/drawing/2014/main" id="{E6C524C3-884A-B944-AE25-668C05BB9422}"/>
              </a:ext>
            </a:extLst>
          </p:cNvPr>
          <p:cNvSpPr>
            <a:spLocks noChangeShapeType="1"/>
          </p:cNvSpPr>
          <p:nvPr/>
        </p:nvSpPr>
        <p:spPr bwMode="auto">
          <a:xfrm>
            <a:off x="60579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90" name="直接连接符 617487">
            <a:extLst>
              <a:ext uri="{FF2B5EF4-FFF2-40B4-BE49-F238E27FC236}">
                <a16:creationId xmlns:a16="http://schemas.microsoft.com/office/drawing/2014/main" id="{4DE0EFB3-1F14-2046-B1D8-17ECC0ECC1F0}"/>
              </a:ext>
            </a:extLst>
          </p:cNvPr>
          <p:cNvSpPr>
            <a:spLocks noChangeShapeType="1"/>
          </p:cNvSpPr>
          <p:nvPr/>
        </p:nvSpPr>
        <p:spPr bwMode="auto">
          <a:xfrm>
            <a:off x="56007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91" name="直接连接符 617488">
            <a:extLst>
              <a:ext uri="{FF2B5EF4-FFF2-40B4-BE49-F238E27FC236}">
                <a16:creationId xmlns:a16="http://schemas.microsoft.com/office/drawing/2014/main" id="{5A43FE1B-8098-014C-BE7A-4D83AC9FDE35}"/>
              </a:ext>
            </a:extLst>
          </p:cNvPr>
          <p:cNvSpPr>
            <a:spLocks noChangeShapeType="1"/>
          </p:cNvSpPr>
          <p:nvPr/>
        </p:nvSpPr>
        <p:spPr bwMode="auto">
          <a:xfrm>
            <a:off x="69723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92" name="直接连接符 617489">
            <a:extLst>
              <a:ext uri="{FF2B5EF4-FFF2-40B4-BE49-F238E27FC236}">
                <a16:creationId xmlns:a16="http://schemas.microsoft.com/office/drawing/2014/main" id="{D885BB44-09F1-ED4F-97E0-5CB394EE347E}"/>
              </a:ext>
            </a:extLst>
          </p:cNvPr>
          <p:cNvSpPr>
            <a:spLocks noChangeShapeType="1"/>
          </p:cNvSpPr>
          <p:nvPr/>
        </p:nvSpPr>
        <p:spPr bwMode="auto">
          <a:xfrm>
            <a:off x="65151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93" name="直接连接符 617490">
            <a:extLst>
              <a:ext uri="{FF2B5EF4-FFF2-40B4-BE49-F238E27FC236}">
                <a16:creationId xmlns:a16="http://schemas.microsoft.com/office/drawing/2014/main" id="{A589C297-EB98-0F4E-8AD0-08833A7AC40B}"/>
              </a:ext>
            </a:extLst>
          </p:cNvPr>
          <p:cNvSpPr>
            <a:spLocks noChangeShapeType="1"/>
          </p:cNvSpPr>
          <p:nvPr/>
        </p:nvSpPr>
        <p:spPr bwMode="auto">
          <a:xfrm>
            <a:off x="78867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94" name="直接连接符 617491">
            <a:extLst>
              <a:ext uri="{FF2B5EF4-FFF2-40B4-BE49-F238E27FC236}">
                <a16:creationId xmlns:a16="http://schemas.microsoft.com/office/drawing/2014/main" id="{7BAA468A-8232-9542-8B1C-6C43C9442E05}"/>
              </a:ext>
            </a:extLst>
          </p:cNvPr>
          <p:cNvSpPr>
            <a:spLocks noChangeShapeType="1"/>
          </p:cNvSpPr>
          <p:nvPr/>
        </p:nvSpPr>
        <p:spPr bwMode="auto">
          <a:xfrm>
            <a:off x="7429500" y="5029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95" name="矩形 617492">
            <a:extLst>
              <a:ext uri="{FF2B5EF4-FFF2-40B4-BE49-F238E27FC236}">
                <a16:creationId xmlns:a16="http://schemas.microsoft.com/office/drawing/2014/main" id="{59A0ABBC-5523-EA45-AA14-228708562422}"/>
              </a:ext>
            </a:extLst>
          </p:cNvPr>
          <p:cNvSpPr>
            <a:spLocks noChangeArrowheads="1"/>
          </p:cNvSpPr>
          <p:nvPr/>
        </p:nvSpPr>
        <p:spPr bwMode="auto">
          <a:xfrm>
            <a:off x="3200400" y="4724400"/>
            <a:ext cx="33147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4296" name="文本框 617493">
            <a:extLst>
              <a:ext uri="{FF2B5EF4-FFF2-40B4-BE49-F238E27FC236}">
                <a16:creationId xmlns:a16="http://schemas.microsoft.com/office/drawing/2014/main" id="{62E4585D-BA4F-7D4E-A878-BC643EB9951E}"/>
              </a:ext>
            </a:extLst>
          </p:cNvPr>
          <p:cNvSpPr txBox="1">
            <a:spLocks noChangeArrowheads="1"/>
          </p:cNvSpPr>
          <p:nvPr/>
        </p:nvSpPr>
        <p:spPr bwMode="auto">
          <a:xfrm>
            <a:off x="609600" y="41148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000">
                <a:solidFill>
                  <a:srgbClr val="000066"/>
                </a:solidFill>
                <a:latin typeface="Calibri" panose="020F0502020204030204" pitchFamily="34" charset="0"/>
              </a:rPr>
              <a:t>发布</a:t>
            </a:r>
            <a:r>
              <a:rPr lang="en-US" altLang="zh-CN" sz="2000">
                <a:solidFill>
                  <a:schemeClr val="accent2"/>
                </a:solidFill>
                <a:latin typeface="Calibri" panose="020F0502020204030204" pitchFamily="34" charset="0"/>
              </a:rPr>
              <a:t> </a:t>
            </a:r>
            <a:endParaRPr lang="en-US" altLang="zh-CN" sz="2000">
              <a:solidFill>
                <a:schemeClr val="accent2"/>
              </a:solidFill>
              <a:latin typeface="Calibri" panose="020F0502020204030204" pitchFamily="34" charset="0"/>
              <a:cs typeface="Calibri" panose="020F0502020204030204" pitchFamily="34" charset="0"/>
            </a:endParaRPr>
          </a:p>
        </p:txBody>
      </p:sp>
      <p:sp>
        <p:nvSpPr>
          <p:cNvPr id="54297" name="直接连接符 617494">
            <a:extLst>
              <a:ext uri="{FF2B5EF4-FFF2-40B4-BE49-F238E27FC236}">
                <a16:creationId xmlns:a16="http://schemas.microsoft.com/office/drawing/2014/main" id="{13B2F055-DAC1-F246-9DE0-12FC797CC2A8}"/>
              </a:ext>
            </a:extLst>
          </p:cNvPr>
          <p:cNvSpPr>
            <a:spLocks noChangeShapeType="1"/>
          </p:cNvSpPr>
          <p:nvPr/>
        </p:nvSpPr>
        <p:spPr bwMode="auto">
          <a:xfrm>
            <a:off x="7848600" y="51054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98" name="文本框 617495">
            <a:extLst>
              <a:ext uri="{FF2B5EF4-FFF2-40B4-BE49-F238E27FC236}">
                <a16:creationId xmlns:a16="http://schemas.microsoft.com/office/drawing/2014/main" id="{B306A732-DD27-F84F-9615-EC648495DEF6}"/>
              </a:ext>
            </a:extLst>
          </p:cNvPr>
          <p:cNvSpPr txBox="1">
            <a:spLocks noChangeArrowheads="1"/>
          </p:cNvSpPr>
          <p:nvPr/>
        </p:nvSpPr>
        <p:spPr bwMode="auto">
          <a:xfrm>
            <a:off x="7010400" y="3733800"/>
            <a:ext cx="1219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000">
                <a:solidFill>
                  <a:srgbClr val="000066"/>
                </a:solidFill>
                <a:latin typeface="Calibri" panose="020F0502020204030204" pitchFamily="34" charset="0"/>
              </a:rPr>
              <a:t>绝对的最后期限</a:t>
            </a:r>
            <a:endParaRPr lang="en-US" altLang="zh-CN" sz="2000">
              <a:solidFill>
                <a:srgbClr val="000066"/>
              </a:solidFill>
              <a:latin typeface="Calibri" panose="020F0502020204030204" pitchFamily="34" charset="0"/>
              <a:cs typeface="Calibri" panose="020F0502020204030204" pitchFamily="34" charset="0"/>
            </a:endParaRPr>
          </a:p>
        </p:txBody>
      </p:sp>
      <p:grpSp>
        <p:nvGrpSpPr>
          <p:cNvPr id="54299" name="组合 617496">
            <a:extLst>
              <a:ext uri="{FF2B5EF4-FFF2-40B4-BE49-F238E27FC236}">
                <a16:creationId xmlns:a16="http://schemas.microsoft.com/office/drawing/2014/main" id="{9A36526F-088F-1B4B-95AB-EB091ABB2F7F}"/>
              </a:ext>
            </a:extLst>
          </p:cNvPr>
          <p:cNvGrpSpPr>
            <a:grpSpLocks/>
          </p:cNvGrpSpPr>
          <p:nvPr/>
        </p:nvGrpSpPr>
        <p:grpSpPr bwMode="auto">
          <a:xfrm>
            <a:off x="1219200" y="5105400"/>
            <a:ext cx="6400800" cy="549275"/>
            <a:chOff x="768" y="3216"/>
            <a:chExt cx="4032" cy="346"/>
          </a:xfrm>
        </p:grpSpPr>
        <p:sp>
          <p:nvSpPr>
            <p:cNvPr id="54303" name="直接连接符 617497">
              <a:extLst>
                <a:ext uri="{FF2B5EF4-FFF2-40B4-BE49-F238E27FC236}">
                  <a16:creationId xmlns:a16="http://schemas.microsoft.com/office/drawing/2014/main" id="{ACD97EA1-522B-CD43-A41D-BC53A09B14D3}"/>
                </a:ext>
              </a:extLst>
            </p:cNvPr>
            <p:cNvSpPr>
              <a:spLocks noChangeShapeType="1"/>
            </p:cNvSpPr>
            <p:nvPr/>
          </p:nvSpPr>
          <p:spPr bwMode="auto">
            <a:xfrm>
              <a:off x="768" y="321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04" name="直接连接符 617498">
              <a:extLst>
                <a:ext uri="{FF2B5EF4-FFF2-40B4-BE49-F238E27FC236}">
                  <a16:creationId xmlns:a16="http://schemas.microsoft.com/office/drawing/2014/main" id="{4664CD34-DD91-5E4E-B2D2-C262B8F95F49}"/>
                </a:ext>
              </a:extLst>
            </p:cNvPr>
            <p:cNvSpPr>
              <a:spLocks noChangeShapeType="1"/>
            </p:cNvSpPr>
            <p:nvPr/>
          </p:nvSpPr>
          <p:spPr bwMode="auto">
            <a:xfrm>
              <a:off x="4800" y="3216"/>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05" name="文本框 617499">
              <a:extLst>
                <a:ext uri="{FF2B5EF4-FFF2-40B4-BE49-F238E27FC236}">
                  <a16:creationId xmlns:a16="http://schemas.microsoft.com/office/drawing/2014/main" id="{874847BC-5DC2-6B4A-A3F2-C7C53CC75E30}"/>
                </a:ext>
              </a:extLst>
            </p:cNvPr>
            <p:cNvSpPr txBox="1">
              <a:spLocks noChangeArrowheads="1"/>
            </p:cNvSpPr>
            <p:nvPr/>
          </p:nvSpPr>
          <p:spPr bwMode="auto">
            <a:xfrm>
              <a:off x="2184" y="3312"/>
              <a:ext cx="14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000">
                  <a:solidFill>
                    <a:srgbClr val="000066"/>
                  </a:solidFill>
                  <a:latin typeface="Calibri" panose="020F0502020204030204" pitchFamily="34" charset="0"/>
                </a:rPr>
                <a:t>相对截止期</a:t>
              </a:r>
              <a:endParaRPr lang="en-US" altLang="zh-CN" sz="2000">
                <a:solidFill>
                  <a:srgbClr val="000066"/>
                </a:solidFill>
                <a:latin typeface="Calibri" panose="020F0502020204030204" pitchFamily="34" charset="0"/>
                <a:cs typeface="Calibri" panose="020F0502020204030204" pitchFamily="34" charset="0"/>
              </a:endParaRPr>
            </a:p>
          </p:txBody>
        </p:sp>
        <p:sp>
          <p:nvSpPr>
            <p:cNvPr id="54306" name="直接连接符 617500">
              <a:extLst>
                <a:ext uri="{FF2B5EF4-FFF2-40B4-BE49-F238E27FC236}">
                  <a16:creationId xmlns:a16="http://schemas.microsoft.com/office/drawing/2014/main" id="{AB6FE216-CEBF-684A-AA88-3A16DF523363}"/>
                </a:ext>
              </a:extLst>
            </p:cNvPr>
            <p:cNvSpPr>
              <a:spLocks noChangeShapeType="1"/>
            </p:cNvSpPr>
            <p:nvPr/>
          </p:nvSpPr>
          <p:spPr bwMode="auto">
            <a:xfrm>
              <a:off x="3600" y="3456"/>
              <a:ext cx="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307" name="直接连接符 617501">
              <a:extLst>
                <a:ext uri="{FF2B5EF4-FFF2-40B4-BE49-F238E27FC236}">
                  <a16:creationId xmlns:a16="http://schemas.microsoft.com/office/drawing/2014/main" id="{31821A55-B226-BD44-9BD8-79FCB7A2AD2C}"/>
                </a:ext>
              </a:extLst>
            </p:cNvPr>
            <p:cNvSpPr>
              <a:spLocks noChangeShapeType="1"/>
            </p:cNvSpPr>
            <p:nvPr/>
          </p:nvSpPr>
          <p:spPr bwMode="auto">
            <a:xfrm flipH="1">
              <a:off x="768" y="3456"/>
              <a:ext cx="14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4300" name="文本框 617502">
            <a:extLst>
              <a:ext uri="{FF2B5EF4-FFF2-40B4-BE49-F238E27FC236}">
                <a16:creationId xmlns:a16="http://schemas.microsoft.com/office/drawing/2014/main" id="{FC00FBAA-CAEB-BE47-A22D-31383D1A1B97}"/>
              </a:ext>
            </a:extLst>
          </p:cNvPr>
          <p:cNvSpPr txBox="1">
            <a:spLocks noChangeArrowheads="1"/>
          </p:cNvSpPr>
          <p:nvPr/>
        </p:nvSpPr>
        <p:spPr bwMode="auto">
          <a:xfrm>
            <a:off x="3505200" y="4191000"/>
            <a:ext cx="272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000">
                <a:solidFill>
                  <a:srgbClr val="000066"/>
                </a:solidFill>
                <a:latin typeface="Calibri" panose="020F0502020204030204" pitchFamily="34" charset="0"/>
              </a:rPr>
              <a:t>执行时间处理时间</a:t>
            </a:r>
            <a:endParaRPr lang="en-US" altLang="zh-CN" sz="2000">
              <a:solidFill>
                <a:srgbClr val="000066"/>
              </a:solidFill>
              <a:latin typeface="Calibri" panose="020F0502020204030204" pitchFamily="34" charset="0"/>
              <a:cs typeface="Calibri" panose="020F0502020204030204" pitchFamily="34" charset="0"/>
            </a:endParaRPr>
          </a:p>
        </p:txBody>
      </p:sp>
      <p:sp>
        <p:nvSpPr>
          <p:cNvPr id="54301" name="直接连接符 617503">
            <a:extLst>
              <a:ext uri="{FF2B5EF4-FFF2-40B4-BE49-F238E27FC236}">
                <a16:creationId xmlns:a16="http://schemas.microsoft.com/office/drawing/2014/main" id="{777BAAB5-C915-3246-88BF-7703D0C79FFF}"/>
              </a:ext>
            </a:extLst>
          </p:cNvPr>
          <p:cNvSpPr>
            <a:spLocks noChangeShapeType="1"/>
          </p:cNvSpPr>
          <p:nvPr/>
        </p:nvSpPr>
        <p:spPr bwMode="auto">
          <a:xfrm>
            <a:off x="1219200" y="44958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4302" name="直接连接符 617504">
            <a:extLst>
              <a:ext uri="{FF2B5EF4-FFF2-40B4-BE49-F238E27FC236}">
                <a16:creationId xmlns:a16="http://schemas.microsoft.com/office/drawing/2014/main" id="{B3EE76E8-3D9E-FF47-98C8-74080AB233DC}"/>
              </a:ext>
            </a:extLst>
          </p:cNvPr>
          <p:cNvSpPr>
            <a:spLocks noChangeShapeType="1"/>
          </p:cNvSpPr>
          <p:nvPr/>
        </p:nvSpPr>
        <p:spPr bwMode="auto">
          <a:xfrm>
            <a:off x="7620000" y="44958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0E57D594-3A65-F64C-B742-15BE950891F0}"/>
              </a:ext>
            </a:extLst>
          </p:cNvPr>
          <p:cNvSpPr>
            <a:spLocks noGrp="1" noChangeArrowheads="1"/>
          </p:cNvSpPr>
          <p:nvPr>
            <p:ph type="title"/>
          </p:nvPr>
        </p:nvSpPr>
        <p:spPr>
          <a:xfrm>
            <a:off x="179388" y="244475"/>
            <a:ext cx="8229600" cy="1143000"/>
          </a:xfrm>
        </p:spPr>
        <p:txBody>
          <a:bodyPr/>
          <a:lstStyle/>
          <a:p>
            <a:r>
              <a:rPr lang="en-US" altLang="zh-CN">
                <a:latin typeface="Calibri" panose="020F0502020204030204" pitchFamily="34" charset="0"/>
              </a:rPr>
              <a:t>介绍</a:t>
            </a:r>
            <a:br>
              <a:rPr lang="en-US" altLang="zh-CN">
                <a:latin typeface="Calibri" panose="020F0502020204030204" pitchFamily="34" charset="0"/>
              </a:rPr>
            </a:br>
            <a:r>
              <a:rPr lang="zh-CN" altLang="en-US" sz="1800">
                <a:latin typeface="Calibri" panose="020F0502020204030204" pitchFamily="34" charset="0"/>
              </a:rPr>
              <a:t>（期末部分考点，另外的考点在本</a:t>
            </a:r>
            <a:r>
              <a:rPr lang="en-US" altLang="zh-CN" sz="1800">
                <a:latin typeface="Calibri" panose="020F0502020204030204" pitchFamily="34" charset="0"/>
              </a:rPr>
              <a:t>PPT</a:t>
            </a:r>
            <a:r>
              <a:rPr lang="zh-CN" altLang="en-US" sz="1800">
                <a:latin typeface="Calibri" panose="020F0502020204030204" pitchFamily="34" charset="0"/>
              </a:rPr>
              <a:t>上有标注）</a:t>
            </a:r>
            <a:endParaRPr lang="en-US" altLang="zh-CN" sz="1800">
              <a:latin typeface="Calibri" panose="020F0502020204030204" pitchFamily="34" charset="0"/>
            </a:endParaRPr>
          </a:p>
        </p:txBody>
      </p:sp>
      <p:sp>
        <p:nvSpPr>
          <p:cNvPr id="6146" name="灯片编号占位符 4">
            <a:extLst>
              <a:ext uri="{FF2B5EF4-FFF2-40B4-BE49-F238E27FC236}">
                <a16:creationId xmlns:a16="http://schemas.microsoft.com/office/drawing/2014/main" id="{051D46C1-DE0E-6C45-92F2-8A00531FDD7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dirty="0"/>
              <a:t>4</a:t>
            </a:r>
            <a:endParaRPr lang="zh-CN" altLang="en-US"/>
          </a:p>
        </p:txBody>
      </p:sp>
      <p:pic>
        <p:nvPicPr>
          <p:cNvPr id="18436" name="图片 2">
            <a:extLst>
              <a:ext uri="{FF2B5EF4-FFF2-40B4-BE49-F238E27FC236}">
                <a16:creationId xmlns:a16="http://schemas.microsoft.com/office/drawing/2014/main" id="{9573E731-76CA-8C43-A7B8-B75C9EB898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75" y="1504950"/>
            <a:ext cx="8901113"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2">
            <a:extLst>
              <a:ext uri="{FF2B5EF4-FFF2-40B4-BE49-F238E27FC236}">
                <a16:creationId xmlns:a16="http://schemas.microsoft.com/office/drawing/2014/main" id="{A4F489B5-DF8E-7640-96A4-21C4DC72EDD6}"/>
              </a:ext>
            </a:extLst>
          </p:cNvPr>
          <p:cNvSpPr>
            <a:spLocks noGrp="1"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a:latin typeface="Calibri" panose="020F0502020204030204" pitchFamily="34" charset="0"/>
                <a:sym typeface="Arial" panose="020B0604020202020204" pitchFamily="34" charset="0"/>
              </a:rPr>
              <a:t>任务：它首先输入数据和其内部状态的读取，并与生产成果的终止和更新的内部状态。 </a:t>
            </a:r>
          </a:p>
          <a:p>
            <a:pPr algn="just" eaLnBrk="1" hangingPunct="1"/>
            <a:r>
              <a:rPr lang="en-US" altLang="zh-CN" sz="2400">
                <a:latin typeface="Calibri" panose="020F0502020204030204" pitchFamily="34" charset="0"/>
                <a:sym typeface="Arial" panose="020B0604020202020204" pitchFamily="34" charset="0"/>
              </a:rPr>
              <a:t> 不具有在其点调用的内部状态的任务被称为无状态的任务，否则，它被称为全状态的任务。</a:t>
            </a:r>
          </a:p>
        </p:txBody>
      </p:sp>
      <p:cxnSp>
        <p:nvCxnSpPr>
          <p:cNvPr id="3" name="直接连接符 2">
            <a:extLst>
              <a:ext uri="{FF2B5EF4-FFF2-40B4-BE49-F238E27FC236}">
                <a16:creationId xmlns:a16="http://schemas.microsoft.com/office/drawing/2014/main" id="{50D9D5FD-4B2D-ED4A-8617-CBFFCCCCDD2E}"/>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43011" name="灯片编号占位符 3">
            <a:extLst>
              <a:ext uri="{FF2B5EF4-FFF2-40B4-BE49-F238E27FC236}">
                <a16:creationId xmlns:a16="http://schemas.microsoft.com/office/drawing/2014/main" id="{87237A2F-F165-144E-A562-BC5BE9A1404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40</a:t>
            </a:r>
            <a:endParaRPr lang="zh-CN" altLang="en-US" sz="1800"/>
          </a:p>
        </p:txBody>
      </p:sp>
      <p:sp>
        <p:nvSpPr>
          <p:cNvPr id="55301" name="标题 1">
            <a:extLst>
              <a:ext uri="{FF2B5EF4-FFF2-40B4-BE49-F238E27FC236}">
                <a16:creationId xmlns:a16="http://schemas.microsoft.com/office/drawing/2014/main" id="{7E358942-1F81-1541-A670-220DEA1D76A7}"/>
              </a:ext>
            </a:extLst>
          </p:cNvPr>
          <p:cNvSpPr>
            <a:spLocks noGrp="1" noChangeArrowheads="1"/>
          </p:cNvSpPr>
          <p:nvPr>
            <p:ph type="title"/>
          </p:nvPr>
        </p:nvSpPr>
        <p:spPr/>
        <p:txBody>
          <a:bodyPr/>
          <a:lstStyle/>
          <a:p>
            <a:pPr algn="l"/>
            <a:r>
              <a:rPr lang="en-US" altLang="ko-KR" sz="2800" b="1" i="1">
                <a:ea typeface="Gulim" panose="020B0600000101010101" pitchFamily="34" charset="-127"/>
                <a:sym typeface="宋体" panose="02010600030101010101" pitchFamily="2" charset="-122"/>
              </a:rPr>
              <a:t>实时任务</a:t>
            </a:r>
            <a:endParaRPr lang="en-US" altLang="zh-CN" sz="2800" b="1" i="1">
              <a:sym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2">
            <a:extLst>
              <a:ext uri="{FF2B5EF4-FFF2-40B4-BE49-F238E27FC236}">
                <a16:creationId xmlns:a16="http://schemas.microsoft.com/office/drawing/2014/main" id="{2E0F7196-861A-3E44-B936-744166DB760A}"/>
              </a:ext>
            </a:extLst>
          </p:cNvPr>
          <p:cNvSpPr>
            <a:spLocks noGrp="1"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80010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marL="1257300" indent="-3429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a:latin typeface="Calibri" panose="020F0502020204030204" pitchFamily="34" charset="0"/>
                <a:sym typeface="Arial" panose="020B0604020202020204" pitchFamily="34" charset="0"/>
              </a:rPr>
              <a:t>任务：类似职位的序列</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周期性任务（P，E）</a:t>
            </a:r>
          </a:p>
          <a:p>
            <a:pPr lvl="2" algn="just" eaLnBrk="1" hangingPunct="1"/>
            <a:r>
              <a:rPr lang="en-US" altLang="zh-CN">
                <a:latin typeface="Calibri" panose="020F0502020204030204" pitchFamily="34" charset="0"/>
                <a:sym typeface="Arial" panose="020B0604020202020204" pitchFamily="34" charset="0"/>
              </a:rPr>
              <a:t>它的工作经常重复</a:t>
            </a:r>
          </a:p>
          <a:p>
            <a:pPr lvl="2" algn="just" eaLnBrk="1" hangingPunct="1"/>
            <a:r>
              <a:rPr lang="en-US" altLang="zh-CN">
                <a:latin typeface="Calibri" panose="020F0502020204030204" pitchFamily="34" charset="0"/>
                <a:sym typeface="Arial" panose="020B0604020202020204" pitchFamily="34" charset="0"/>
              </a:rPr>
              <a:t>周期p =释放间时间（0 &lt;p）的</a:t>
            </a:r>
          </a:p>
          <a:p>
            <a:pPr lvl="2" algn="just" eaLnBrk="1" hangingPunct="1"/>
            <a:r>
              <a:rPr lang="en-US" altLang="zh-CN">
                <a:latin typeface="Calibri" panose="020F0502020204030204" pitchFamily="34" charset="0"/>
                <a:sym typeface="Arial" panose="020B0604020202020204" pitchFamily="34" charset="0"/>
              </a:rPr>
              <a:t>执行时间E =最大执行时间（0 &lt;E &lt;p）的</a:t>
            </a:r>
          </a:p>
          <a:p>
            <a:pPr lvl="2" algn="just" eaLnBrk="1" hangingPunct="1"/>
            <a:r>
              <a:rPr lang="en-US" altLang="zh-CN">
                <a:latin typeface="Calibri" panose="020F0502020204030204" pitchFamily="34" charset="0"/>
                <a:sym typeface="Arial" panose="020B0604020202020204" pitchFamily="34" charset="0"/>
              </a:rPr>
              <a:t>利用率U = E / P</a:t>
            </a:r>
          </a:p>
        </p:txBody>
      </p:sp>
      <p:cxnSp>
        <p:nvCxnSpPr>
          <p:cNvPr id="3" name="直接连接符 2">
            <a:extLst>
              <a:ext uri="{FF2B5EF4-FFF2-40B4-BE49-F238E27FC236}">
                <a16:creationId xmlns:a16="http://schemas.microsoft.com/office/drawing/2014/main" id="{FCECAA55-A1FC-6649-A76F-EB36E8E8697B}"/>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44035" name="灯片编号占位符 3">
            <a:extLst>
              <a:ext uri="{FF2B5EF4-FFF2-40B4-BE49-F238E27FC236}">
                <a16:creationId xmlns:a16="http://schemas.microsoft.com/office/drawing/2014/main" id="{6BCEC7A0-C71D-6941-8518-352DD283CA46}"/>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41</a:t>
            </a:r>
            <a:endParaRPr lang="zh-CN" altLang="en-US" sz="1800"/>
          </a:p>
        </p:txBody>
      </p:sp>
      <p:sp>
        <p:nvSpPr>
          <p:cNvPr id="56325" name="标题 1">
            <a:extLst>
              <a:ext uri="{FF2B5EF4-FFF2-40B4-BE49-F238E27FC236}">
                <a16:creationId xmlns:a16="http://schemas.microsoft.com/office/drawing/2014/main" id="{1CDE65D8-9035-CF47-BCB6-FD0F93BD4770}"/>
              </a:ext>
            </a:extLst>
          </p:cNvPr>
          <p:cNvSpPr>
            <a:spLocks noGrp="1" noChangeArrowheads="1"/>
          </p:cNvSpPr>
          <p:nvPr>
            <p:ph type="title"/>
          </p:nvPr>
        </p:nvSpPr>
        <p:spPr/>
        <p:txBody>
          <a:bodyPr/>
          <a:lstStyle/>
          <a:p>
            <a:pPr algn="l"/>
            <a:r>
              <a:rPr lang="en-US" altLang="ko-KR" sz="2800" b="1" i="1">
                <a:ea typeface="Gulim" panose="020B0600000101010101" pitchFamily="34" charset="-127"/>
                <a:sym typeface="宋体" panose="02010600030101010101" pitchFamily="2" charset="-122"/>
              </a:rPr>
              <a:t>实时任务</a:t>
            </a:r>
            <a:endParaRPr lang="en-US" altLang="zh-CN" sz="2800" b="1" i="1">
              <a:sym typeface="Arial" panose="020B0604020202020204" pitchFamily="34" charset="0"/>
            </a:endParaRPr>
          </a:p>
        </p:txBody>
      </p:sp>
      <p:sp>
        <p:nvSpPr>
          <p:cNvPr id="56326" name="矩形 618497">
            <a:extLst>
              <a:ext uri="{FF2B5EF4-FFF2-40B4-BE49-F238E27FC236}">
                <a16:creationId xmlns:a16="http://schemas.microsoft.com/office/drawing/2014/main" id="{D2C727FB-8965-6C40-A93D-343F66A75627}"/>
              </a:ext>
            </a:extLst>
          </p:cNvPr>
          <p:cNvSpPr>
            <a:spLocks noChangeArrowheads="1"/>
          </p:cNvSpPr>
          <p:nvPr/>
        </p:nvSpPr>
        <p:spPr bwMode="auto">
          <a:xfrm>
            <a:off x="3733800" y="4572000"/>
            <a:ext cx="5334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6327" name="矩形 618498">
            <a:extLst>
              <a:ext uri="{FF2B5EF4-FFF2-40B4-BE49-F238E27FC236}">
                <a16:creationId xmlns:a16="http://schemas.microsoft.com/office/drawing/2014/main" id="{9299FAD4-C3A6-014A-BE5B-C5B5E014F07B}"/>
              </a:ext>
            </a:extLst>
          </p:cNvPr>
          <p:cNvSpPr>
            <a:spLocks noChangeArrowheads="1"/>
          </p:cNvSpPr>
          <p:nvPr/>
        </p:nvSpPr>
        <p:spPr bwMode="auto">
          <a:xfrm>
            <a:off x="6172200" y="4572000"/>
            <a:ext cx="5334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6328" name="直接连接符 618501">
            <a:extLst>
              <a:ext uri="{FF2B5EF4-FFF2-40B4-BE49-F238E27FC236}">
                <a16:creationId xmlns:a16="http://schemas.microsoft.com/office/drawing/2014/main" id="{85E3DE15-9D70-8341-B68B-D86C31C80312}"/>
              </a:ext>
            </a:extLst>
          </p:cNvPr>
          <p:cNvSpPr>
            <a:spLocks noChangeShapeType="1"/>
          </p:cNvSpPr>
          <p:nvPr/>
        </p:nvSpPr>
        <p:spPr bwMode="auto">
          <a:xfrm>
            <a:off x="10668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29" name="直接连接符 618502">
            <a:extLst>
              <a:ext uri="{FF2B5EF4-FFF2-40B4-BE49-F238E27FC236}">
                <a16:creationId xmlns:a16="http://schemas.microsoft.com/office/drawing/2014/main" id="{9679AF9C-4C67-EA47-AAEB-F089647D48FC}"/>
              </a:ext>
            </a:extLst>
          </p:cNvPr>
          <p:cNvSpPr>
            <a:spLocks noChangeShapeType="1"/>
          </p:cNvSpPr>
          <p:nvPr/>
        </p:nvSpPr>
        <p:spPr bwMode="auto">
          <a:xfrm>
            <a:off x="1066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0" name="直接连接符 618503">
            <a:extLst>
              <a:ext uri="{FF2B5EF4-FFF2-40B4-BE49-F238E27FC236}">
                <a16:creationId xmlns:a16="http://schemas.microsoft.com/office/drawing/2014/main" id="{177798B2-4512-3941-A0CE-80B3A9422B8F}"/>
              </a:ext>
            </a:extLst>
          </p:cNvPr>
          <p:cNvSpPr>
            <a:spLocks noChangeShapeType="1"/>
          </p:cNvSpPr>
          <p:nvPr/>
        </p:nvSpPr>
        <p:spPr bwMode="auto">
          <a:xfrm>
            <a:off x="1981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1" name="直接连接符 618504">
            <a:extLst>
              <a:ext uri="{FF2B5EF4-FFF2-40B4-BE49-F238E27FC236}">
                <a16:creationId xmlns:a16="http://schemas.microsoft.com/office/drawing/2014/main" id="{A1BD9BC4-1AC4-624C-BDEE-39EC800070B5}"/>
              </a:ext>
            </a:extLst>
          </p:cNvPr>
          <p:cNvSpPr>
            <a:spLocks noChangeShapeType="1"/>
          </p:cNvSpPr>
          <p:nvPr/>
        </p:nvSpPr>
        <p:spPr bwMode="auto">
          <a:xfrm>
            <a:off x="2438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2" name="直接连接符 618505">
            <a:extLst>
              <a:ext uri="{FF2B5EF4-FFF2-40B4-BE49-F238E27FC236}">
                <a16:creationId xmlns:a16="http://schemas.microsoft.com/office/drawing/2014/main" id="{31EE9EFE-CA65-534C-A3AA-1A5278146D7E}"/>
              </a:ext>
            </a:extLst>
          </p:cNvPr>
          <p:cNvSpPr>
            <a:spLocks noChangeShapeType="1"/>
          </p:cNvSpPr>
          <p:nvPr/>
        </p:nvSpPr>
        <p:spPr bwMode="auto">
          <a:xfrm>
            <a:off x="2895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3" name="直接连接符 618506">
            <a:extLst>
              <a:ext uri="{FF2B5EF4-FFF2-40B4-BE49-F238E27FC236}">
                <a16:creationId xmlns:a16="http://schemas.microsoft.com/office/drawing/2014/main" id="{A3D16CFA-A67E-1743-929D-620816E8458E}"/>
              </a:ext>
            </a:extLst>
          </p:cNvPr>
          <p:cNvSpPr>
            <a:spLocks noChangeShapeType="1"/>
          </p:cNvSpPr>
          <p:nvPr/>
        </p:nvSpPr>
        <p:spPr bwMode="auto">
          <a:xfrm>
            <a:off x="1524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4" name="直接连接符 618507">
            <a:extLst>
              <a:ext uri="{FF2B5EF4-FFF2-40B4-BE49-F238E27FC236}">
                <a16:creationId xmlns:a16="http://schemas.microsoft.com/office/drawing/2014/main" id="{A11D5466-5990-C74A-BF2E-6073D4C32244}"/>
              </a:ext>
            </a:extLst>
          </p:cNvPr>
          <p:cNvSpPr>
            <a:spLocks noChangeShapeType="1"/>
          </p:cNvSpPr>
          <p:nvPr/>
        </p:nvSpPr>
        <p:spPr bwMode="auto">
          <a:xfrm>
            <a:off x="3810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5" name="直接连接符 618508">
            <a:extLst>
              <a:ext uri="{FF2B5EF4-FFF2-40B4-BE49-F238E27FC236}">
                <a16:creationId xmlns:a16="http://schemas.microsoft.com/office/drawing/2014/main" id="{82F3D2D3-EA58-BC42-90B6-EBBE663E2918}"/>
              </a:ext>
            </a:extLst>
          </p:cNvPr>
          <p:cNvSpPr>
            <a:spLocks noChangeShapeType="1"/>
          </p:cNvSpPr>
          <p:nvPr/>
        </p:nvSpPr>
        <p:spPr bwMode="auto">
          <a:xfrm>
            <a:off x="4267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6" name="直接连接符 618509">
            <a:extLst>
              <a:ext uri="{FF2B5EF4-FFF2-40B4-BE49-F238E27FC236}">
                <a16:creationId xmlns:a16="http://schemas.microsoft.com/office/drawing/2014/main" id="{52329951-E9A3-244F-A023-11073B04DCB8}"/>
              </a:ext>
            </a:extLst>
          </p:cNvPr>
          <p:cNvSpPr>
            <a:spLocks noChangeShapeType="1"/>
          </p:cNvSpPr>
          <p:nvPr/>
        </p:nvSpPr>
        <p:spPr bwMode="auto">
          <a:xfrm>
            <a:off x="3352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7" name="直接连接符 618510">
            <a:extLst>
              <a:ext uri="{FF2B5EF4-FFF2-40B4-BE49-F238E27FC236}">
                <a16:creationId xmlns:a16="http://schemas.microsoft.com/office/drawing/2014/main" id="{AEF19EB9-D8DE-D34A-82BD-2CE93E40AC46}"/>
              </a:ext>
            </a:extLst>
          </p:cNvPr>
          <p:cNvSpPr>
            <a:spLocks noChangeShapeType="1"/>
          </p:cNvSpPr>
          <p:nvPr/>
        </p:nvSpPr>
        <p:spPr bwMode="auto">
          <a:xfrm>
            <a:off x="518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8" name="直接连接符 618511">
            <a:extLst>
              <a:ext uri="{FF2B5EF4-FFF2-40B4-BE49-F238E27FC236}">
                <a16:creationId xmlns:a16="http://schemas.microsoft.com/office/drawing/2014/main" id="{796F9381-28AD-AE49-9EA3-6515A9B9427E}"/>
              </a:ext>
            </a:extLst>
          </p:cNvPr>
          <p:cNvSpPr>
            <a:spLocks noChangeShapeType="1"/>
          </p:cNvSpPr>
          <p:nvPr/>
        </p:nvSpPr>
        <p:spPr bwMode="auto">
          <a:xfrm>
            <a:off x="4724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9" name="直接连接符 618512">
            <a:extLst>
              <a:ext uri="{FF2B5EF4-FFF2-40B4-BE49-F238E27FC236}">
                <a16:creationId xmlns:a16="http://schemas.microsoft.com/office/drawing/2014/main" id="{C90BCF79-8B24-EE4B-BA6B-F4C4FEAB106F}"/>
              </a:ext>
            </a:extLst>
          </p:cNvPr>
          <p:cNvSpPr>
            <a:spLocks noChangeShapeType="1"/>
          </p:cNvSpPr>
          <p:nvPr/>
        </p:nvSpPr>
        <p:spPr bwMode="auto">
          <a:xfrm>
            <a:off x="609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0" name="直接连接符 618513">
            <a:extLst>
              <a:ext uri="{FF2B5EF4-FFF2-40B4-BE49-F238E27FC236}">
                <a16:creationId xmlns:a16="http://schemas.microsoft.com/office/drawing/2014/main" id="{19A7B902-DBD7-E040-B7F6-D0D729294D33}"/>
              </a:ext>
            </a:extLst>
          </p:cNvPr>
          <p:cNvSpPr>
            <a:spLocks noChangeShapeType="1"/>
          </p:cNvSpPr>
          <p:nvPr/>
        </p:nvSpPr>
        <p:spPr bwMode="auto">
          <a:xfrm>
            <a:off x="563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1" name="直接连接符 618514">
            <a:extLst>
              <a:ext uri="{FF2B5EF4-FFF2-40B4-BE49-F238E27FC236}">
                <a16:creationId xmlns:a16="http://schemas.microsoft.com/office/drawing/2014/main" id="{1F494597-A634-2248-A8E1-7D01A4FE663E}"/>
              </a:ext>
            </a:extLst>
          </p:cNvPr>
          <p:cNvSpPr>
            <a:spLocks noChangeShapeType="1"/>
          </p:cNvSpPr>
          <p:nvPr/>
        </p:nvSpPr>
        <p:spPr bwMode="auto">
          <a:xfrm>
            <a:off x="701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2" name="直接连接符 618515">
            <a:extLst>
              <a:ext uri="{FF2B5EF4-FFF2-40B4-BE49-F238E27FC236}">
                <a16:creationId xmlns:a16="http://schemas.microsoft.com/office/drawing/2014/main" id="{713CA6E0-9D8B-764A-9A93-A652AA7E8A49}"/>
              </a:ext>
            </a:extLst>
          </p:cNvPr>
          <p:cNvSpPr>
            <a:spLocks noChangeShapeType="1"/>
          </p:cNvSpPr>
          <p:nvPr/>
        </p:nvSpPr>
        <p:spPr bwMode="auto">
          <a:xfrm>
            <a:off x="655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3" name="直接连接符 618516">
            <a:extLst>
              <a:ext uri="{FF2B5EF4-FFF2-40B4-BE49-F238E27FC236}">
                <a16:creationId xmlns:a16="http://schemas.microsoft.com/office/drawing/2014/main" id="{9CF14854-AB6F-904A-A01E-030FC754B996}"/>
              </a:ext>
            </a:extLst>
          </p:cNvPr>
          <p:cNvSpPr>
            <a:spLocks noChangeShapeType="1"/>
          </p:cNvSpPr>
          <p:nvPr/>
        </p:nvSpPr>
        <p:spPr bwMode="auto">
          <a:xfrm>
            <a:off x="792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4" name="直接连接符 618517">
            <a:extLst>
              <a:ext uri="{FF2B5EF4-FFF2-40B4-BE49-F238E27FC236}">
                <a16:creationId xmlns:a16="http://schemas.microsoft.com/office/drawing/2014/main" id="{7AA6C26F-E977-FF4C-8324-9D41A9F0E5BB}"/>
              </a:ext>
            </a:extLst>
          </p:cNvPr>
          <p:cNvSpPr>
            <a:spLocks noChangeShapeType="1"/>
          </p:cNvSpPr>
          <p:nvPr/>
        </p:nvSpPr>
        <p:spPr bwMode="auto">
          <a:xfrm>
            <a:off x="746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5" name="矩形 618518">
            <a:extLst>
              <a:ext uri="{FF2B5EF4-FFF2-40B4-BE49-F238E27FC236}">
                <a16:creationId xmlns:a16="http://schemas.microsoft.com/office/drawing/2014/main" id="{416DA19C-A4CB-F74F-A8F8-B8901EE26B24}"/>
              </a:ext>
            </a:extLst>
          </p:cNvPr>
          <p:cNvSpPr>
            <a:spLocks noChangeArrowheads="1"/>
          </p:cNvSpPr>
          <p:nvPr/>
        </p:nvSpPr>
        <p:spPr bwMode="auto">
          <a:xfrm>
            <a:off x="1066800" y="4572000"/>
            <a:ext cx="5334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6346" name="直接连接符 618519">
            <a:extLst>
              <a:ext uri="{FF2B5EF4-FFF2-40B4-BE49-F238E27FC236}">
                <a16:creationId xmlns:a16="http://schemas.microsoft.com/office/drawing/2014/main" id="{1850F7AD-4D03-1C4A-BA01-76EA7C7F5D38}"/>
              </a:ext>
            </a:extLst>
          </p:cNvPr>
          <p:cNvSpPr>
            <a:spLocks noChangeShapeType="1"/>
          </p:cNvSpPr>
          <p:nvPr/>
        </p:nvSpPr>
        <p:spPr bwMode="auto">
          <a:xfrm>
            <a:off x="78867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47" name="直接连接符 618520">
            <a:extLst>
              <a:ext uri="{FF2B5EF4-FFF2-40B4-BE49-F238E27FC236}">
                <a16:creationId xmlns:a16="http://schemas.microsoft.com/office/drawing/2014/main" id="{CDE932C7-0BFD-4344-96E6-7CD0E4A73EC9}"/>
              </a:ext>
            </a:extLst>
          </p:cNvPr>
          <p:cNvSpPr>
            <a:spLocks noChangeShapeType="1"/>
          </p:cNvSpPr>
          <p:nvPr/>
        </p:nvSpPr>
        <p:spPr bwMode="auto">
          <a:xfrm>
            <a:off x="3352800" y="4343400"/>
            <a:ext cx="0" cy="609600"/>
          </a:xfrm>
          <a:prstGeom prst="line">
            <a:avLst/>
          </a:prstGeom>
          <a:noFill/>
          <a:ln w="38100">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6348" name="直接连接符 618521">
            <a:extLst>
              <a:ext uri="{FF2B5EF4-FFF2-40B4-BE49-F238E27FC236}">
                <a16:creationId xmlns:a16="http://schemas.microsoft.com/office/drawing/2014/main" id="{CB71BB02-D40C-4946-AC96-BDB1CFEEDFC4}"/>
              </a:ext>
            </a:extLst>
          </p:cNvPr>
          <p:cNvSpPr>
            <a:spLocks noChangeShapeType="1"/>
          </p:cNvSpPr>
          <p:nvPr/>
        </p:nvSpPr>
        <p:spPr bwMode="auto">
          <a:xfrm>
            <a:off x="7924800" y="4343400"/>
            <a:ext cx="0" cy="609600"/>
          </a:xfrm>
          <a:prstGeom prst="line">
            <a:avLst/>
          </a:prstGeom>
          <a:noFill/>
          <a:ln w="38100">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6349" name="直接连接符 618522">
            <a:extLst>
              <a:ext uri="{FF2B5EF4-FFF2-40B4-BE49-F238E27FC236}">
                <a16:creationId xmlns:a16="http://schemas.microsoft.com/office/drawing/2014/main" id="{6DA1790E-35D3-0A4F-B6E1-F52F2C518D5C}"/>
              </a:ext>
            </a:extLst>
          </p:cNvPr>
          <p:cNvSpPr>
            <a:spLocks noChangeShapeType="1"/>
          </p:cNvSpPr>
          <p:nvPr/>
        </p:nvSpPr>
        <p:spPr bwMode="auto">
          <a:xfrm>
            <a:off x="5638800" y="4343400"/>
            <a:ext cx="0" cy="609600"/>
          </a:xfrm>
          <a:prstGeom prst="line">
            <a:avLst/>
          </a:prstGeom>
          <a:noFill/>
          <a:ln w="38100">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6350" name="直接连接符 618523">
            <a:extLst>
              <a:ext uri="{FF2B5EF4-FFF2-40B4-BE49-F238E27FC236}">
                <a16:creationId xmlns:a16="http://schemas.microsoft.com/office/drawing/2014/main" id="{C21467E5-CEF2-8746-BB20-665E170AB37E}"/>
              </a:ext>
            </a:extLst>
          </p:cNvPr>
          <p:cNvSpPr>
            <a:spLocks noChangeShapeType="1"/>
          </p:cNvSpPr>
          <p:nvPr/>
        </p:nvSpPr>
        <p:spPr bwMode="auto">
          <a:xfrm>
            <a:off x="1066800" y="4343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6351" name="文本框 618526">
            <a:extLst>
              <a:ext uri="{FF2B5EF4-FFF2-40B4-BE49-F238E27FC236}">
                <a16:creationId xmlns:a16="http://schemas.microsoft.com/office/drawing/2014/main" id="{4FF58A31-3809-4845-9130-C0555FFE7B04}"/>
              </a:ext>
            </a:extLst>
          </p:cNvPr>
          <p:cNvSpPr txBox="1">
            <a:spLocks noChangeArrowheads="1"/>
          </p:cNvSpPr>
          <p:nvPr/>
        </p:nvSpPr>
        <p:spPr bwMode="auto">
          <a:xfrm>
            <a:off x="3200400" y="4953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56352" name="文本框 618528">
            <a:extLst>
              <a:ext uri="{FF2B5EF4-FFF2-40B4-BE49-F238E27FC236}">
                <a16:creationId xmlns:a16="http://schemas.microsoft.com/office/drawing/2014/main" id="{B5E12816-4FA8-FE4C-B361-4F8B3138850C}"/>
              </a:ext>
            </a:extLst>
          </p:cNvPr>
          <p:cNvSpPr txBox="1">
            <a:spLocks noChangeArrowheads="1"/>
          </p:cNvSpPr>
          <p:nvPr/>
        </p:nvSpPr>
        <p:spPr bwMode="auto">
          <a:xfrm>
            <a:off x="5410200" y="49530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56353" name="文本框 618529">
            <a:extLst>
              <a:ext uri="{FF2B5EF4-FFF2-40B4-BE49-F238E27FC236}">
                <a16:creationId xmlns:a16="http://schemas.microsoft.com/office/drawing/2014/main" id="{93CB15C3-F5FF-484D-889C-517104389093}"/>
              </a:ext>
            </a:extLst>
          </p:cNvPr>
          <p:cNvSpPr txBox="1">
            <a:spLocks noChangeArrowheads="1"/>
          </p:cNvSpPr>
          <p:nvPr/>
        </p:nvSpPr>
        <p:spPr bwMode="auto">
          <a:xfrm>
            <a:off x="7696200" y="49530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56354" name="文本框 618531">
            <a:extLst>
              <a:ext uri="{FF2B5EF4-FFF2-40B4-BE49-F238E27FC236}">
                <a16:creationId xmlns:a16="http://schemas.microsoft.com/office/drawing/2014/main" id="{CD6D9CDD-0C99-D64C-BC23-68A618B1F422}"/>
              </a:ext>
            </a:extLst>
          </p:cNvPr>
          <p:cNvSpPr txBox="1">
            <a:spLocks noChangeArrowheads="1"/>
          </p:cNvSpPr>
          <p:nvPr/>
        </p:nvSpPr>
        <p:spPr bwMode="auto">
          <a:xfrm>
            <a:off x="914400" y="4953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0</a:t>
            </a:r>
            <a:endParaRPr lang="en-US" altLang="zh-CN" sz="2400">
              <a:latin typeface="Times New Roman" panose="02020603050405020304" pitchFamily="18" charset="0"/>
              <a:ea typeface="Gulim" panose="020B0600000101010101" pitchFamily="34" charset="-127"/>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内容占位符 2">
            <a:extLst>
              <a:ext uri="{FF2B5EF4-FFF2-40B4-BE49-F238E27FC236}">
                <a16:creationId xmlns:a16="http://schemas.microsoft.com/office/drawing/2014/main" id="{578192CB-E87A-0E4C-9609-E81D3BCDCD70}"/>
              </a:ext>
            </a:extLst>
          </p:cNvPr>
          <p:cNvSpPr>
            <a:spLocks noGrp="1"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80010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a:latin typeface="Calibri" panose="020F0502020204030204" pitchFamily="34" charset="0"/>
                <a:sym typeface="Arial" panose="020B0604020202020204" pitchFamily="34" charset="0"/>
              </a:rPr>
              <a:t>硬截止日期</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如果最后期限是错过了，可能会出现灾难性不然后果很严重</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验证是必不可少的：可以将所有期限得到满足，即使在最糟糕的情况？</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确定性的保证</a:t>
            </a:r>
          </a:p>
          <a:p>
            <a:pPr algn="just" eaLnBrk="1" hangingPunct="1"/>
            <a:endParaRPr lang="en-US" altLang="zh-CN" sz="2400">
              <a:latin typeface="Calibri" panose="020F0502020204030204" pitchFamily="34" charset="0"/>
              <a:sym typeface="Arial" panose="020B0604020202020204" pitchFamily="34" charset="0"/>
            </a:endParaRPr>
          </a:p>
          <a:p>
            <a:pPr algn="just" eaLnBrk="1" hangingPunct="1"/>
            <a:r>
              <a:rPr lang="en-US" altLang="zh-CN" sz="2400">
                <a:latin typeface="Calibri" panose="020F0502020204030204" pitchFamily="34" charset="0"/>
                <a:sym typeface="Arial" panose="020B0604020202020204" pitchFamily="34" charset="0"/>
              </a:rPr>
              <a:t>软截止时间</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理想情况下，期限，应当具备最高性能。表现在期限未命中的情况下降低。</a:t>
            </a:r>
          </a:p>
          <a:p>
            <a:pPr lvl="1" algn="just" eaLnBrk="1" hangingPunct="1">
              <a:buFont typeface="Arial" panose="020B0604020202020204" pitchFamily="34" charset="0"/>
              <a:buChar char="•"/>
            </a:pPr>
            <a:r>
              <a:rPr lang="en-US" altLang="zh-CN" sz="2400">
                <a:latin typeface="Calibri" panose="020F0502020204030204" pitchFamily="34" charset="0"/>
                <a:sym typeface="Arial" panose="020B0604020202020204" pitchFamily="34" charset="0"/>
              </a:rPr>
              <a:t>尽力而为方法/统计保障</a:t>
            </a:r>
          </a:p>
        </p:txBody>
      </p:sp>
      <p:cxnSp>
        <p:nvCxnSpPr>
          <p:cNvPr id="3" name="直接连接符 2">
            <a:extLst>
              <a:ext uri="{FF2B5EF4-FFF2-40B4-BE49-F238E27FC236}">
                <a16:creationId xmlns:a16="http://schemas.microsoft.com/office/drawing/2014/main" id="{5E91176D-B04A-8442-9ED3-4ABF9878C4B9}"/>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45059" name="灯片编号占位符 3">
            <a:extLst>
              <a:ext uri="{FF2B5EF4-FFF2-40B4-BE49-F238E27FC236}">
                <a16:creationId xmlns:a16="http://schemas.microsoft.com/office/drawing/2014/main" id="{70493EED-F7D1-F949-B10A-2745AAA99AF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42</a:t>
            </a:r>
            <a:endParaRPr lang="zh-CN" altLang="en-US" sz="1800"/>
          </a:p>
        </p:txBody>
      </p:sp>
      <p:sp>
        <p:nvSpPr>
          <p:cNvPr id="57349" name="标题 1">
            <a:extLst>
              <a:ext uri="{FF2B5EF4-FFF2-40B4-BE49-F238E27FC236}">
                <a16:creationId xmlns:a16="http://schemas.microsoft.com/office/drawing/2014/main" id="{7D692849-CBB9-7148-9DB8-0096861F4C12}"/>
              </a:ext>
            </a:extLst>
          </p:cNvPr>
          <p:cNvSpPr>
            <a:spLocks noGrp="1" noChangeArrowheads="1"/>
          </p:cNvSpPr>
          <p:nvPr>
            <p:ph type="title"/>
          </p:nvPr>
        </p:nvSpPr>
        <p:spPr/>
        <p:txBody>
          <a:bodyPr/>
          <a:lstStyle/>
          <a:p>
            <a:pPr algn="l"/>
            <a:r>
              <a:rPr lang="en-US" altLang="ko-KR" sz="2800" b="1" i="1">
                <a:ea typeface="Gulim" panose="020B0600000101010101" pitchFamily="34" charset="-127"/>
                <a:sym typeface="宋体" panose="02010600030101010101" pitchFamily="2" charset="-122"/>
              </a:rPr>
              <a:t>截止日期：硬软对比</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2">
            <a:extLst>
              <a:ext uri="{FF2B5EF4-FFF2-40B4-BE49-F238E27FC236}">
                <a16:creationId xmlns:a16="http://schemas.microsoft.com/office/drawing/2014/main" id="{7BB830F0-1814-1340-BC21-64852FD257B2}"/>
              </a:ext>
            </a:extLst>
          </p:cNvPr>
          <p:cNvSpPr>
            <a:spLocks noGrp="1"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a:latin typeface="Calibri" panose="020F0502020204030204" pitchFamily="34" charset="0"/>
                <a:sym typeface="Arial" panose="020B0604020202020204" pitchFamily="34" charset="0"/>
              </a:rPr>
              <a:t>物业表示实时系统（一套实时任务）是否能够满足他们的最后期限</a:t>
            </a:r>
          </a:p>
        </p:txBody>
      </p:sp>
      <p:cxnSp>
        <p:nvCxnSpPr>
          <p:cNvPr id="3" name="直接连接符 2">
            <a:extLst>
              <a:ext uri="{FF2B5EF4-FFF2-40B4-BE49-F238E27FC236}">
                <a16:creationId xmlns:a16="http://schemas.microsoft.com/office/drawing/2014/main" id="{445C20B6-F1AE-9345-9DC3-7DAE0C4E12C6}"/>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46083" name="灯片编号占位符 3">
            <a:extLst>
              <a:ext uri="{FF2B5EF4-FFF2-40B4-BE49-F238E27FC236}">
                <a16:creationId xmlns:a16="http://schemas.microsoft.com/office/drawing/2014/main" id="{49CAECB0-1C25-8246-A554-7FCFEB3B1C0C}"/>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43</a:t>
            </a:r>
            <a:endParaRPr lang="zh-CN" altLang="en-US" sz="1800"/>
          </a:p>
        </p:txBody>
      </p:sp>
      <p:sp>
        <p:nvSpPr>
          <p:cNvPr id="58373" name="标题 1">
            <a:extLst>
              <a:ext uri="{FF2B5EF4-FFF2-40B4-BE49-F238E27FC236}">
                <a16:creationId xmlns:a16="http://schemas.microsoft.com/office/drawing/2014/main" id="{9DAADD4E-20C2-B640-872E-89A1162CAC19}"/>
              </a:ext>
            </a:extLst>
          </p:cNvPr>
          <p:cNvSpPr>
            <a:spLocks noGrp="1" noChangeArrowheads="1"/>
          </p:cNvSpPr>
          <p:nvPr>
            <p:ph type="title"/>
          </p:nvPr>
        </p:nvSpPr>
        <p:spPr/>
        <p:txBody>
          <a:bodyPr/>
          <a:lstStyle/>
          <a:p>
            <a:pPr algn="l"/>
            <a:r>
              <a:rPr lang="en-US" altLang="ko-KR" sz="2800" b="1" i="1">
                <a:ea typeface="Gulim" panose="020B0600000101010101" pitchFamily="34" charset="-127"/>
                <a:sym typeface="宋体" panose="02010600030101010101" pitchFamily="2" charset="-122"/>
              </a:rPr>
              <a:t>可调度</a:t>
            </a:r>
          </a:p>
        </p:txBody>
      </p:sp>
      <p:sp>
        <p:nvSpPr>
          <p:cNvPr id="58374" name="直接连接符 648195">
            <a:extLst>
              <a:ext uri="{FF2B5EF4-FFF2-40B4-BE49-F238E27FC236}">
                <a16:creationId xmlns:a16="http://schemas.microsoft.com/office/drawing/2014/main" id="{83417847-8C8D-B743-955B-8C872E8C05A2}"/>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5" name="直接连接符 648196">
            <a:extLst>
              <a:ext uri="{FF2B5EF4-FFF2-40B4-BE49-F238E27FC236}">
                <a16:creationId xmlns:a16="http://schemas.microsoft.com/office/drawing/2014/main" id="{59973271-78EE-0141-AA32-5E059537AAA2}"/>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6" name="直接连接符 648197">
            <a:extLst>
              <a:ext uri="{FF2B5EF4-FFF2-40B4-BE49-F238E27FC236}">
                <a16:creationId xmlns:a16="http://schemas.microsoft.com/office/drawing/2014/main" id="{9A6FBC73-B633-1547-B257-80A212484C5C}"/>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7" name="直接连接符 648198">
            <a:extLst>
              <a:ext uri="{FF2B5EF4-FFF2-40B4-BE49-F238E27FC236}">
                <a16:creationId xmlns:a16="http://schemas.microsoft.com/office/drawing/2014/main" id="{7563A088-DAE6-F648-A467-16040962A391}"/>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8" name="直接连接符 648199">
            <a:extLst>
              <a:ext uri="{FF2B5EF4-FFF2-40B4-BE49-F238E27FC236}">
                <a16:creationId xmlns:a16="http://schemas.microsoft.com/office/drawing/2014/main" id="{E7D20D2C-7345-7F46-B6A2-4A41857FF670}"/>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9" name="直接连接符 648200">
            <a:extLst>
              <a:ext uri="{FF2B5EF4-FFF2-40B4-BE49-F238E27FC236}">
                <a16:creationId xmlns:a16="http://schemas.microsoft.com/office/drawing/2014/main" id="{A9890130-7596-8A46-9977-3C0A78C39C44}"/>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0" name="直接连接符 648201">
            <a:extLst>
              <a:ext uri="{FF2B5EF4-FFF2-40B4-BE49-F238E27FC236}">
                <a16:creationId xmlns:a16="http://schemas.microsoft.com/office/drawing/2014/main" id="{8261A0E2-CF60-FC45-B34F-A80B10F2DE08}"/>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1" name="直接连接符 648202">
            <a:extLst>
              <a:ext uri="{FF2B5EF4-FFF2-40B4-BE49-F238E27FC236}">
                <a16:creationId xmlns:a16="http://schemas.microsoft.com/office/drawing/2014/main" id="{6C6E9864-12F6-F24D-82D2-E90E221C8491}"/>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2" name="直接连接符 648203">
            <a:extLst>
              <a:ext uri="{FF2B5EF4-FFF2-40B4-BE49-F238E27FC236}">
                <a16:creationId xmlns:a16="http://schemas.microsoft.com/office/drawing/2014/main" id="{5382BA1E-F114-CC44-8F51-160E8EFBFD65}"/>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3" name="直接连接符 648204">
            <a:extLst>
              <a:ext uri="{FF2B5EF4-FFF2-40B4-BE49-F238E27FC236}">
                <a16:creationId xmlns:a16="http://schemas.microsoft.com/office/drawing/2014/main" id="{6B939D87-4D9E-4A41-84D7-41BE8484B2C1}"/>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4" name="直接连接符 648205">
            <a:extLst>
              <a:ext uri="{FF2B5EF4-FFF2-40B4-BE49-F238E27FC236}">
                <a16:creationId xmlns:a16="http://schemas.microsoft.com/office/drawing/2014/main" id="{D58E3CE0-7F5F-BC41-9BB1-1525734A5294}"/>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5" name="直接连接符 648206">
            <a:extLst>
              <a:ext uri="{FF2B5EF4-FFF2-40B4-BE49-F238E27FC236}">
                <a16:creationId xmlns:a16="http://schemas.microsoft.com/office/drawing/2014/main" id="{13F07E86-397E-D24F-9260-D8C8C20CDC08}"/>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6" name="直接连接符 648207">
            <a:extLst>
              <a:ext uri="{FF2B5EF4-FFF2-40B4-BE49-F238E27FC236}">
                <a16:creationId xmlns:a16="http://schemas.microsoft.com/office/drawing/2014/main" id="{501C0C54-A2FF-AD44-8763-326D085C0982}"/>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7" name="直接连接符 648208">
            <a:extLst>
              <a:ext uri="{FF2B5EF4-FFF2-40B4-BE49-F238E27FC236}">
                <a16:creationId xmlns:a16="http://schemas.microsoft.com/office/drawing/2014/main" id="{B8C7198F-3BC8-154F-A2FE-2CC288980428}"/>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8" name="直接连接符 648209">
            <a:extLst>
              <a:ext uri="{FF2B5EF4-FFF2-40B4-BE49-F238E27FC236}">
                <a16:creationId xmlns:a16="http://schemas.microsoft.com/office/drawing/2014/main" id="{40E05C8B-9113-7A45-A007-719D9BD3567D}"/>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9" name="直接连接符 648210">
            <a:extLst>
              <a:ext uri="{FF2B5EF4-FFF2-40B4-BE49-F238E27FC236}">
                <a16:creationId xmlns:a16="http://schemas.microsoft.com/office/drawing/2014/main" id="{6FC15EDD-9812-9340-A23F-BEBCD617EF9F}"/>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0" name="直接连接符 648211">
            <a:extLst>
              <a:ext uri="{FF2B5EF4-FFF2-40B4-BE49-F238E27FC236}">
                <a16:creationId xmlns:a16="http://schemas.microsoft.com/office/drawing/2014/main" id="{AE4C6798-07C0-804C-844B-8FEA14BB5B86}"/>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1" name="矩形 648212">
            <a:extLst>
              <a:ext uri="{FF2B5EF4-FFF2-40B4-BE49-F238E27FC236}">
                <a16:creationId xmlns:a16="http://schemas.microsoft.com/office/drawing/2014/main" id="{2EE32795-E3BE-AB48-8C38-233AB4BEC36C}"/>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8392" name="直接连接符 648213">
            <a:extLst>
              <a:ext uri="{FF2B5EF4-FFF2-40B4-BE49-F238E27FC236}">
                <a16:creationId xmlns:a16="http://schemas.microsoft.com/office/drawing/2014/main" id="{2073F6F0-523B-254C-8589-4C8A46AA6992}"/>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93" name="直接连接符 648214">
            <a:extLst>
              <a:ext uri="{FF2B5EF4-FFF2-40B4-BE49-F238E27FC236}">
                <a16:creationId xmlns:a16="http://schemas.microsoft.com/office/drawing/2014/main" id="{3796281C-252E-4343-88E5-E8D61D67685F}"/>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8394" name="矩形 648215">
            <a:extLst>
              <a:ext uri="{FF2B5EF4-FFF2-40B4-BE49-F238E27FC236}">
                <a16:creationId xmlns:a16="http://schemas.microsoft.com/office/drawing/2014/main" id="{0FA2092A-1052-1844-BE97-2C793A3BC335}"/>
              </a:ext>
            </a:extLst>
          </p:cNvPr>
          <p:cNvSpPr>
            <a:spLocks noChangeArrowheads="1"/>
          </p:cNvSpPr>
          <p:nvPr/>
        </p:nvSpPr>
        <p:spPr bwMode="auto">
          <a:xfrm>
            <a:off x="32004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8395" name="矩形 648216">
            <a:extLst>
              <a:ext uri="{FF2B5EF4-FFF2-40B4-BE49-F238E27FC236}">
                <a16:creationId xmlns:a16="http://schemas.microsoft.com/office/drawing/2014/main" id="{40A78028-9844-0A43-B24F-CEA07CBF93F9}"/>
              </a:ext>
            </a:extLst>
          </p:cNvPr>
          <p:cNvSpPr>
            <a:spLocks noChangeArrowheads="1"/>
          </p:cNvSpPr>
          <p:nvPr/>
        </p:nvSpPr>
        <p:spPr bwMode="auto">
          <a:xfrm>
            <a:off x="50292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8396" name="矩形 648217">
            <a:extLst>
              <a:ext uri="{FF2B5EF4-FFF2-40B4-BE49-F238E27FC236}">
                <a16:creationId xmlns:a16="http://schemas.microsoft.com/office/drawing/2014/main" id="{39CB1B6B-46EC-944C-A166-799E4F11013F}"/>
              </a:ext>
            </a:extLst>
          </p:cNvPr>
          <p:cNvSpPr>
            <a:spLocks noChangeArrowheads="1"/>
          </p:cNvSpPr>
          <p:nvPr/>
        </p:nvSpPr>
        <p:spPr bwMode="auto">
          <a:xfrm>
            <a:off x="68580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8397" name="直接连接符 648218">
            <a:extLst>
              <a:ext uri="{FF2B5EF4-FFF2-40B4-BE49-F238E27FC236}">
                <a16:creationId xmlns:a16="http://schemas.microsoft.com/office/drawing/2014/main" id="{789342BA-950F-3043-A555-848FDE9F4CD7}"/>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8398" name="直接连接符 648219">
            <a:extLst>
              <a:ext uri="{FF2B5EF4-FFF2-40B4-BE49-F238E27FC236}">
                <a16:creationId xmlns:a16="http://schemas.microsoft.com/office/drawing/2014/main" id="{AA9A99F0-ABDB-3B47-A4BD-DABFA977434A}"/>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8399" name="直接连接符 648220">
            <a:extLst>
              <a:ext uri="{FF2B5EF4-FFF2-40B4-BE49-F238E27FC236}">
                <a16:creationId xmlns:a16="http://schemas.microsoft.com/office/drawing/2014/main" id="{CE02F072-9847-9F46-8120-2A2D7475DBC8}"/>
              </a:ext>
            </a:extLst>
          </p:cNvPr>
          <p:cNvSpPr>
            <a:spLocks noChangeShapeType="1"/>
          </p:cNvSpPr>
          <p:nvPr/>
        </p:nvSpPr>
        <p:spPr bwMode="auto">
          <a:xfrm>
            <a:off x="6858000" y="3581400"/>
            <a:ext cx="0" cy="609600"/>
          </a:xfrm>
          <a:prstGeom prst="line">
            <a:avLst/>
          </a:prstGeom>
          <a:noFill/>
          <a:ln w="38100">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8400" name="文本框 648221">
            <a:extLst>
              <a:ext uri="{FF2B5EF4-FFF2-40B4-BE49-F238E27FC236}">
                <a16:creationId xmlns:a16="http://schemas.microsoft.com/office/drawing/2014/main" id="{CEA56C04-F162-1C4B-AAF3-65B4C44E2183}"/>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58401" name="直接连接符 648222">
            <a:extLst>
              <a:ext uri="{FF2B5EF4-FFF2-40B4-BE49-F238E27FC236}">
                <a16:creationId xmlns:a16="http://schemas.microsoft.com/office/drawing/2014/main" id="{AFCFC70E-964C-6846-8BF0-AAC8D4FB24DB}"/>
              </a:ext>
            </a:extLst>
          </p:cNvPr>
          <p:cNvSpPr>
            <a:spLocks noChangeShapeType="1"/>
          </p:cNvSpPr>
          <p:nvPr/>
        </p:nvSpPr>
        <p:spPr bwMode="auto">
          <a:xfrm>
            <a:off x="1498600" y="4318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2" name="直接连接符 648223">
            <a:extLst>
              <a:ext uri="{FF2B5EF4-FFF2-40B4-BE49-F238E27FC236}">
                <a16:creationId xmlns:a16="http://schemas.microsoft.com/office/drawing/2014/main" id="{A849C46C-CF63-D040-94B3-7247BE7B0608}"/>
              </a:ext>
            </a:extLst>
          </p:cNvPr>
          <p:cNvSpPr>
            <a:spLocks noChangeShapeType="1"/>
          </p:cNvSpPr>
          <p:nvPr/>
        </p:nvSpPr>
        <p:spPr bwMode="auto">
          <a:xfrm>
            <a:off x="8318500" y="4318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8225" name="直接连接符 648224">
            <a:extLst>
              <a:ext uri="{FF2B5EF4-FFF2-40B4-BE49-F238E27FC236}">
                <a16:creationId xmlns:a16="http://schemas.microsoft.com/office/drawing/2014/main" id="{C15CFF88-D25B-8048-98C7-9ACFB15AC8C4}"/>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26" name="直接连接符 648225">
            <a:extLst>
              <a:ext uri="{FF2B5EF4-FFF2-40B4-BE49-F238E27FC236}">
                <a16:creationId xmlns:a16="http://schemas.microsoft.com/office/drawing/2014/main" id="{F5B542D1-E076-E846-BB4D-8888B055D1FF}"/>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27" name="直接连接符 648226">
            <a:extLst>
              <a:ext uri="{FF2B5EF4-FFF2-40B4-BE49-F238E27FC236}">
                <a16:creationId xmlns:a16="http://schemas.microsoft.com/office/drawing/2014/main" id="{F1CE5FCD-7199-104A-8C74-C30F61A244C5}"/>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28" name="直接连接符 648227">
            <a:extLst>
              <a:ext uri="{FF2B5EF4-FFF2-40B4-BE49-F238E27FC236}">
                <a16:creationId xmlns:a16="http://schemas.microsoft.com/office/drawing/2014/main" id="{C165868E-795D-3643-8360-E44B8CB71E6A}"/>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29" name="直接连接符 648228">
            <a:extLst>
              <a:ext uri="{FF2B5EF4-FFF2-40B4-BE49-F238E27FC236}">
                <a16:creationId xmlns:a16="http://schemas.microsoft.com/office/drawing/2014/main" id="{4EA95C4A-3B06-E645-A916-48A795FCF7D8}"/>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0" name="直接连接符 648229">
            <a:extLst>
              <a:ext uri="{FF2B5EF4-FFF2-40B4-BE49-F238E27FC236}">
                <a16:creationId xmlns:a16="http://schemas.microsoft.com/office/drawing/2014/main" id="{76EBC2E6-56BF-8A47-975E-FECF8C3A5A9A}"/>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1" name="直接连接符 648230">
            <a:extLst>
              <a:ext uri="{FF2B5EF4-FFF2-40B4-BE49-F238E27FC236}">
                <a16:creationId xmlns:a16="http://schemas.microsoft.com/office/drawing/2014/main" id="{ADCFDC40-A9E0-CE47-B8E2-E748A47EC31E}"/>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2" name="直接连接符 648231">
            <a:extLst>
              <a:ext uri="{FF2B5EF4-FFF2-40B4-BE49-F238E27FC236}">
                <a16:creationId xmlns:a16="http://schemas.microsoft.com/office/drawing/2014/main" id="{1DBD2D73-3E44-8240-BB2F-938F123818A1}"/>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3" name="直接连接符 648232">
            <a:extLst>
              <a:ext uri="{FF2B5EF4-FFF2-40B4-BE49-F238E27FC236}">
                <a16:creationId xmlns:a16="http://schemas.microsoft.com/office/drawing/2014/main" id="{1163ADAD-27FB-D746-890A-77B7DF033BA6}"/>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4" name="直接连接符 648233">
            <a:extLst>
              <a:ext uri="{FF2B5EF4-FFF2-40B4-BE49-F238E27FC236}">
                <a16:creationId xmlns:a16="http://schemas.microsoft.com/office/drawing/2014/main" id="{656EEB1C-C02B-A343-B519-8C2185DFA1CC}"/>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5" name="直接连接符 648234">
            <a:extLst>
              <a:ext uri="{FF2B5EF4-FFF2-40B4-BE49-F238E27FC236}">
                <a16:creationId xmlns:a16="http://schemas.microsoft.com/office/drawing/2014/main" id="{0FC2CBD6-8BB2-3140-AA11-1BDB35BE791E}"/>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6" name="直接连接符 648235">
            <a:extLst>
              <a:ext uri="{FF2B5EF4-FFF2-40B4-BE49-F238E27FC236}">
                <a16:creationId xmlns:a16="http://schemas.microsoft.com/office/drawing/2014/main" id="{1FE34D5D-27EE-8142-A92D-61B7B5B12402}"/>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7" name="直接连接符 648236">
            <a:extLst>
              <a:ext uri="{FF2B5EF4-FFF2-40B4-BE49-F238E27FC236}">
                <a16:creationId xmlns:a16="http://schemas.microsoft.com/office/drawing/2014/main" id="{61360EFD-955E-8748-A5AF-24388C8EF798}"/>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8" name="直接连接符 648237">
            <a:extLst>
              <a:ext uri="{FF2B5EF4-FFF2-40B4-BE49-F238E27FC236}">
                <a16:creationId xmlns:a16="http://schemas.microsoft.com/office/drawing/2014/main" id="{97AEE61F-4534-9D4D-A841-B5CA45E0B72F}"/>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9" name="直接连接符 648238">
            <a:extLst>
              <a:ext uri="{FF2B5EF4-FFF2-40B4-BE49-F238E27FC236}">
                <a16:creationId xmlns:a16="http://schemas.microsoft.com/office/drawing/2014/main" id="{FE227D66-936C-B846-B967-6846A62F38E3}"/>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40" name="直接连接符 648239">
            <a:extLst>
              <a:ext uri="{FF2B5EF4-FFF2-40B4-BE49-F238E27FC236}">
                <a16:creationId xmlns:a16="http://schemas.microsoft.com/office/drawing/2014/main" id="{344343C8-EC9E-9E44-9435-1BC9DF872C68}"/>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41" name="直接连接符 648240">
            <a:extLst>
              <a:ext uri="{FF2B5EF4-FFF2-40B4-BE49-F238E27FC236}">
                <a16:creationId xmlns:a16="http://schemas.microsoft.com/office/drawing/2014/main" id="{A7E33F5D-76FD-A34E-A53A-234CD16B7FC5}"/>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42" name="直接连接符 648241">
            <a:extLst>
              <a:ext uri="{FF2B5EF4-FFF2-40B4-BE49-F238E27FC236}">
                <a16:creationId xmlns:a16="http://schemas.microsoft.com/office/drawing/2014/main" id="{7AC0EC03-A9CD-5D48-8A80-623AF0E377F4}"/>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8243" name="直接连接符 648242">
            <a:extLst>
              <a:ext uri="{FF2B5EF4-FFF2-40B4-BE49-F238E27FC236}">
                <a16:creationId xmlns:a16="http://schemas.microsoft.com/office/drawing/2014/main" id="{B1D52F2B-4A37-D64E-95B3-2D6B685703A6}"/>
              </a:ext>
            </a:extLst>
          </p:cNvPr>
          <p:cNvSpPr>
            <a:spLocks noChangeShapeType="1"/>
          </p:cNvSpPr>
          <p:nvPr/>
        </p:nvSpPr>
        <p:spPr bwMode="auto">
          <a:xfrm>
            <a:off x="8229600" y="4343400"/>
            <a:ext cx="0" cy="609600"/>
          </a:xfrm>
          <a:prstGeom prst="line">
            <a:avLst/>
          </a:prstGeom>
          <a:noFill/>
          <a:ln w="38100">
            <a:solidFill>
              <a:srgbClr val="0000FF"/>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8244" name="矩形 648243">
            <a:extLst>
              <a:ext uri="{FF2B5EF4-FFF2-40B4-BE49-F238E27FC236}">
                <a16:creationId xmlns:a16="http://schemas.microsoft.com/office/drawing/2014/main" id="{9617CD96-C5D0-DE45-BB34-A95E44912957}"/>
              </a:ext>
            </a:extLst>
          </p:cNvPr>
          <p:cNvSpPr>
            <a:spLocks noChangeArrowheads="1"/>
          </p:cNvSpPr>
          <p:nvPr/>
        </p:nvSpPr>
        <p:spPr bwMode="auto">
          <a:xfrm>
            <a:off x="36576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8245" name="矩形 648244">
            <a:extLst>
              <a:ext uri="{FF2B5EF4-FFF2-40B4-BE49-F238E27FC236}">
                <a16:creationId xmlns:a16="http://schemas.microsoft.com/office/drawing/2014/main" id="{A1CF2954-24B4-174D-B0BA-A065CD24D77A}"/>
              </a:ext>
            </a:extLst>
          </p:cNvPr>
          <p:cNvSpPr>
            <a:spLocks noChangeArrowheads="1"/>
          </p:cNvSpPr>
          <p:nvPr/>
        </p:nvSpPr>
        <p:spPr bwMode="auto">
          <a:xfrm>
            <a:off x="13716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8246" name="矩形 648245">
            <a:extLst>
              <a:ext uri="{FF2B5EF4-FFF2-40B4-BE49-F238E27FC236}">
                <a16:creationId xmlns:a16="http://schemas.microsoft.com/office/drawing/2014/main" id="{445FB72A-5100-DF45-8535-C0E4548D558E}"/>
              </a:ext>
            </a:extLst>
          </p:cNvPr>
          <p:cNvSpPr>
            <a:spLocks noChangeArrowheads="1"/>
          </p:cNvSpPr>
          <p:nvPr/>
        </p:nvSpPr>
        <p:spPr bwMode="auto">
          <a:xfrm>
            <a:off x="59436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8247" name="直接连接符 648246">
            <a:extLst>
              <a:ext uri="{FF2B5EF4-FFF2-40B4-BE49-F238E27FC236}">
                <a16:creationId xmlns:a16="http://schemas.microsoft.com/office/drawing/2014/main" id="{913EC906-CB97-E043-BD9E-24DAD773F11B}"/>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8248" name="直接连接符 648247">
            <a:extLst>
              <a:ext uri="{FF2B5EF4-FFF2-40B4-BE49-F238E27FC236}">
                <a16:creationId xmlns:a16="http://schemas.microsoft.com/office/drawing/2014/main" id="{C00B81CD-102E-504C-A4D8-E4F1DE1A2A1B}"/>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8249" name="直接连接符 648248">
            <a:extLst>
              <a:ext uri="{FF2B5EF4-FFF2-40B4-BE49-F238E27FC236}">
                <a16:creationId xmlns:a16="http://schemas.microsoft.com/office/drawing/2014/main" id="{C575CB0C-5BAD-FF4C-8102-A18A001352EF}"/>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8250" name="文本框 648249">
            <a:extLst>
              <a:ext uri="{FF2B5EF4-FFF2-40B4-BE49-F238E27FC236}">
                <a16:creationId xmlns:a16="http://schemas.microsoft.com/office/drawing/2014/main" id="{6B715EBF-FDD4-2E45-BD80-2D19245AD174}"/>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48251" name="直接连接符 648250">
            <a:extLst>
              <a:ext uri="{FF2B5EF4-FFF2-40B4-BE49-F238E27FC236}">
                <a16:creationId xmlns:a16="http://schemas.microsoft.com/office/drawing/2014/main" id="{070D8FDF-6649-5B4F-9FB6-465BCB02FE07}"/>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52" name="直接连接符 648251">
            <a:extLst>
              <a:ext uri="{FF2B5EF4-FFF2-40B4-BE49-F238E27FC236}">
                <a16:creationId xmlns:a16="http://schemas.microsoft.com/office/drawing/2014/main" id="{D1A11B07-D9F6-6645-A2B2-8A9FF5EB2BA1}"/>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53" name="直接连接符 648252">
            <a:extLst>
              <a:ext uri="{FF2B5EF4-FFF2-40B4-BE49-F238E27FC236}">
                <a16:creationId xmlns:a16="http://schemas.microsoft.com/office/drawing/2014/main" id="{6FA90C28-FCAD-404F-936A-106BA4B6D643}"/>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54" name="直接连接符 648253">
            <a:extLst>
              <a:ext uri="{FF2B5EF4-FFF2-40B4-BE49-F238E27FC236}">
                <a16:creationId xmlns:a16="http://schemas.microsoft.com/office/drawing/2014/main" id="{28EE865F-5551-2746-A897-A95E420634AF}"/>
              </a:ext>
            </a:extLst>
          </p:cNvPr>
          <p:cNvSpPr>
            <a:spLocks noChangeShapeType="1"/>
          </p:cNvSpPr>
          <p:nvPr/>
        </p:nvSpPr>
        <p:spPr bwMode="auto">
          <a:xfrm>
            <a:off x="2743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55" name="直接连接符 648254">
            <a:extLst>
              <a:ext uri="{FF2B5EF4-FFF2-40B4-BE49-F238E27FC236}">
                <a16:creationId xmlns:a16="http://schemas.microsoft.com/office/drawing/2014/main" id="{7997228A-58A7-5F41-9913-55329E757791}"/>
              </a:ext>
            </a:extLst>
          </p:cNvPr>
          <p:cNvSpPr>
            <a:spLocks noChangeShapeType="1"/>
          </p:cNvSpPr>
          <p:nvPr/>
        </p:nvSpPr>
        <p:spPr bwMode="auto">
          <a:xfrm>
            <a:off x="3200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56" name="直接连接符 648255">
            <a:extLst>
              <a:ext uri="{FF2B5EF4-FFF2-40B4-BE49-F238E27FC236}">
                <a16:creationId xmlns:a16="http://schemas.microsoft.com/office/drawing/2014/main" id="{7A20261F-8D06-664C-8049-FA46AD3B988A}"/>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57" name="直接连接符 648256">
            <a:extLst>
              <a:ext uri="{FF2B5EF4-FFF2-40B4-BE49-F238E27FC236}">
                <a16:creationId xmlns:a16="http://schemas.microsoft.com/office/drawing/2014/main" id="{CD5AC12F-AC2F-CA4E-8604-11AF870B72AE}"/>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58" name="直接连接符 648257">
            <a:extLst>
              <a:ext uri="{FF2B5EF4-FFF2-40B4-BE49-F238E27FC236}">
                <a16:creationId xmlns:a16="http://schemas.microsoft.com/office/drawing/2014/main" id="{A5E5C313-DF04-6A4D-8DC2-E6AC7FF4605F}"/>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59" name="直接连接符 648258">
            <a:extLst>
              <a:ext uri="{FF2B5EF4-FFF2-40B4-BE49-F238E27FC236}">
                <a16:creationId xmlns:a16="http://schemas.microsoft.com/office/drawing/2014/main" id="{E4B331CA-5C74-9C48-B0F4-7E16FF46CDD3}"/>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60" name="直接连接符 648259">
            <a:extLst>
              <a:ext uri="{FF2B5EF4-FFF2-40B4-BE49-F238E27FC236}">
                <a16:creationId xmlns:a16="http://schemas.microsoft.com/office/drawing/2014/main" id="{EB4290A1-608B-1C42-83CB-D633F0AAAFA3}"/>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61" name="直接连接符 648260">
            <a:extLst>
              <a:ext uri="{FF2B5EF4-FFF2-40B4-BE49-F238E27FC236}">
                <a16:creationId xmlns:a16="http://schemas.microsoft.com/office/drawing/2014/main" id="{DF594205-0A10-A745-8C45-190D8EECB440}"/>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62" name="直接连接符 648261">
            <a:extLst>
              <a:ext uri="{FF2B5EF4-FFF2-40B4-BE49-F238E27FC236}">
                <a16:creationId xmlns:a16="http://schemas.microsoft.com/office/drawing/2014/main" id="{76CEB21D-A3CA-1747-B021-D2DE7A33C8CC}"/>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63" name="直接连接符 648262">
            <a:extLst>
              <a:ext uri="{FF2B5EF4-FFF2-40B4-BE49-F238E27FC236}">
                <a16:creationId xmlns:a16="http://schemas.microsoft.com/office/drawing/2014/main" id="{F57897F3-F4BC-4A4A-883A-A7FEDA7AC990}"/>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64" name="直接连接符 648263">
            <a:extLst>
              <a:ext uri="{FF2B5EF4-FFF2-40B4-BE49-F238E27FC236}">
                <a16:creationId xmlns:a16="http://schemas.microsoft.com/office/drawing/2014/main" id="{067AADDA-54C7-5749-AA0C-9CF8C0D295C2}"/>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65" name="直接连接符 648264">
            <a:extLst>
              <a:ext uri="{FF2B5EF4-FFF2-40B4-BE49-F238E27FC236}">
                <a16:creationId xmlns:a16="http://schemas.microsoft.com/office/drawing/2014/main" id="{90A16C1D-53EF-214B-A8CE-5CE798DF8FDC}"/>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66" name="直接连接符 648265">
            <a:extLst>
              <a:ext uri="{FF2B5EF4-FFF2-40B4-BE49-F238E27FC236}">
                <a16:creationId xmlns:a16="http://schemas.microsoft.com/office/drawing/2014/main" id="{DB08CD53-B58C-444A-ABBD-BB8FCE5B4C8C}"/>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67" name="直接连接符 648266">
            <a:extLst>
              <a:ext uri="{FF2B5EF4-FFF2-40B4-BE49-F238E27FC236}">
                <a16:creationId xmlns:a16="http://schemas.microsoft.com/office/drawing/2014/main" id="{0F2824E3-C814-E942-B6D3-5E953E07262B}"/>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68" name="直接连接符 648267">
            <a:extLst>
              <a:ext uri="{FF2B5EF4-FFF2-40B4-BE49-F238E27FC236}">
                <a16:creationId xmlns:a16="http://schemas.microsoft.com/office/drawing/2014/main" id="{7B24953E-DB8A-F341-B2CE-EFE61021500D}"/>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8269" name="直接连接符 648268">
            <a:extLst>
              <a:ext uri="{FF2B5EF4-FFF2-40B4-BE49-F238E27FC236}">
                <a16:creationId xmlns:a16="http://schemas.microsoft.com/office/drawing/2014/main" id="{431C0107-1486-7743-8708-850CE9AC0599}"/>
              </a:ext>
            </a:extLst>
          </p:cNvPr>
          <p:cNvSpPr>
            <a:spLocks noChangeShapeType="1"/>
          </p:cNvSpPr>
          <p:nvPr/>
        </p:nvSpPr>
        <p:spPr bwMode="auto">
          <a:xfrm>
            <a:off x="7772400" y="5181600"/>
            <a:ext cx="0" cy="609600"/>
          </a:xfrm>
          <a:prstGeom prst="line">
            <a:avLst/>
          </a:prstGeom>
          <a:noFill/>
          <a:ln w="38100">
            <a:solidFill>
              <a:srgbClr val="FF66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8270" name="矩形 648269">
            <a:extLst>
              <a:ext uri="{FF2B5EF4-FFF2-40B4-BE49-F238E27FC236}">
                <a16:creationId xmlns:a16="http://schemas.microsoft.com/office/drawing/2014/main" id="{F6A595B1-7871-CC4E-8581-5E768A1E4E8C}"/>
              </a:ext>
            </a:extLst>
          </p:cNvPr>
          <p:cNvSpPr>
            <a:spLocks noChangeArrowheads="1"/>
          </p:cNvSpPr>
          <p:nvPr/>
        </p:nvSpPr>
        <p:spPr bwMode="auto">
          <a:xfrm>
            <a:off x="13716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8271" name="矩形 648270">
            <a:extLst>
              <a:ext uri="{FF2B5EF4-FFF2-40B4-BE49-F238E27FC236}">
                <a16:creationId xmlns:a16="http://schemas.microsoft.com/office/drawing/2014/main" id="{6390D0E1-7511-5D46-9508-91EE379004FE}"/>
              </a:ext>
            </a:extLst>
          </p:cNvPr>
          <p:cNvSpPr>
            <a:spLocks noChangeArrowheads="1"/>
          </p:cNvSpPr>
          <p:nvPr/>
        </p:nvSpPr>
        <p:spPr bwMode="auto">
          <a:xfrm>
            <a:off x="45720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8272" name="直接连接符 648271">
            <a:extLst>
              <a:ext uri="{FF2B5EF4-FFF2-40B4-BE49-F238E27FC236}">
                <a16:creationId xmlns:a16="http://schemas.microsoft.com/office/drawing/2014/main" id="{D1258B25-1E8F-7341-A4E6-A0E888B6F467}"/>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8273" name="直接连接符 648272">
            <a:extLst>
              <a:ext uri="{FF2B5EF4-FFF2-40B4-BE49-F238E27FC236}">
                <a16:creationId xmlns:a16="http://schemas.microsoft.com/office/drawing/2014/main" id="{42319EE1-5134-9F49-9811-E355C1410ADD}"/>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8274" name="文本框 648273">
            <a:extLst>
              <a:ext uri="{FF2B5EF4-FFF2-40B4-BE49-F238E27FC236}">
                <a16:creationId xmlns:a16="http://schemas.microsoft.com/office/drawing/2014/main" id="{38E1CDF8-722F-7E4E-B0E9-9A609E189352}"/>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48225"/>
                                        </p:tgtEl>
                                        <p:attrNameLst>
                                          <p:attrName/>
                                        </p:attrNameLst>
                                      </p:cBhvr>
                                      <p:to>
                                        <p:strVal val="visible"/>
                                      </p:to>
                                    </p:set>
                                    <p:anim calcmode="lin" valueType="num">
                                      <p:cBhvr>
                                        <p:cTn id="7" dur="500" fill="hold"/>
                                        <p:tgtEl>
                                          <p:spTgt spid="648225"/>
                                        </p:tgtEl>
                                        <p:attrNameLst>
                                          <p:attrName/>
                                        </p:attrNameLst>
                                      </p:cBhvr>
                                      <p:tavLst>
                                        <p:tav tm="0">
                                          <p:val>
                                            <p:strVal val="#ppt_x"/>
                                          </p:val>
                                        </p:tav>
                                        <p:tav tm="100000">
                                          <p:val>
                                            <p:strVal val="#ppt_x"/>
                                          </p:val>
                                        </p:tav>
                                      </p:tavLst>
                                    </p:anim>
                                    <p:anim calcmode="lin" valueType="num">
                                      <p:cBhvr>
                                        <p:cTn id="8" dur="500" fill="hold"/>
                                        <p:tgtEl>
                                          <p:spTgt spid="648225"/>
                                        </p:tgtEl>
                                        <p:attrNameLst>
                                          <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48226"/>
                                        </p:tgtEl>
                                        <p:attrNameLst>
                                          <p:attrName/>
                                        </p:attrNameLst>
                                      </p:cBhvr>
                                      <p:to>
                                        <p:strVal val="visible"/>
                                      </p:to>
                                    </p:set>
                                    <p:anim calcmode="lin" valueType="num">
                                      <p:cBhvr>
                                        <p:cTn id="11" dur="500" fill="hold"/>
                                        <p:tgtEl>
                                          <p:spTgt spid="648226"/>
                                        </p:tgtEl>
                                        <p:attrNameLst>
                                          <p:attrName/>
                                        </p:attrNameLst>
                                      </p:cBhvr>
                                      <p:tavLst>
                                        <p:tav tm="0">
                                          <p:val>
                                            <p:strVal val="#ppt_x"/>
                                          </p:val>
                                        </p:tav>
                                        <p:tav tm="100000">
                                          <p:val>
                                            <p:strVal val="#ppt_x"/>
                                          </p:val>
                                        </p:tav>
                                      </p:tavLst>
                                    </p:anim>
                                    <p:anim calcmode="lin" valueType="num">
                                      <p:cBhvr>
                                        <p:cTn id="12" dur="500" fill="hold"/>
                                        <p:tgtEl>
                                          <p:spTgt spid="648226"/>
                                        </p:tgtEl>
                                        <p:attrNameLst>
                                          <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48227"/>
                                        </p:tgtEl>
                                        <p:attrNameLst>
                                          <p:attrName/>
                                        </p:attrNameLst>
                                      </p:cBhvr>
                                      <p:to>
                                        <p:strVal val="visible"/>
                                      </p:to>
                                    </p:set>
                                    <p:anim calcmode="lin" valueType="num">
                                      <p:cBhvr>
                                        <p:cTn id="15" dur="500" fill="hold"/>
                                        <p:tgtEl>
                                          <p:spTgt spid="648227"/>
                                        </p:tgtEl>
                                        <p:attrNameLst>
                                          <p:attrName/>
                                        </p:attrNameLst>
                                      </p:cBhvr>
                                      <p:tavLst>
                                        <p:tav tm="0">
                                          <p:val>
                                            <p:strVal val="#ppt_x"/>
                                          </p:val>
                                        </p:tav>
                                        <p:tav tm="100000">
                                          <p:val>
                                            <p:strVal val="#ppt_x"/>
                                          </p:val>
                                        </p:tav>
                                      </p:tavLst>
                                    </p:anim>
                                    <p:anim calcmode="lin" valueType="num">
                                      <p:cBhvr>
                                        <p:cTn id="16" dur="500" fill="hold"/>
                                        <p:tgtEl>
                                          <p:spTgt spid="648227"/>
                                        </p:tgtEl>
                                        <p:attrNameLst>
                                          <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48228"/>
                                        </p:tgtEl>
                                        <p:attrNameLst>
                                          <p:attrName/>
                                        </p:attrNameLst>
                                      </p:cBhvr>
                                      <p:to>
                                        <p:strVal val="visible"/>
                                      </p:to>
                                    </p:set>
                                    <p:anim calcmode="lin" valueType="num">
                                      <p:cBhvr>
                                        <p:cTn id="19" dur="500" fill="hold"/>
                                        <p:tgtEl>
                                          <p:spTgt spid="648228"/>
                                        </p:tgtEl>
                                        <p:attrNameLst>
                                          <p:attrName/>
                                        </p:attrNameLst>
                                      </p:cBhvr>
                                      <p:tavLst>
                                        <p:tav tm="0">
                                          <p:val>
                                            <p:strVal val="#ppt_x"/>
                                          </p:val>
                                        </p:tav>
                                        <p:tav tm="100000">
                                          <p:val>
                                            <p:strVal val="#ppt_x"/>
                                          </p:val>
                                        </p:tav>
                                      </p:tavLst>
                                    </p:anim>
                                    <p:anim calcmode="lin" valueType="num">
                                      <p:cBhvr>
                                        <p:cTn id="20" dur="500" fill="hold"/>
                                        <p:tgtEl>
                                          <p:spTgt spid="648228"/>
                                        </p:tgtEl>
                                        <p:attrNameLst>
                                          <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48229"/>
                                        </p:tgtEl>
                                        <p:attrNameLst>
                                          <p:attrName/>
                                        </p:attrNameLst>
                                      </p:cBhvr>
                                      <p:to>
                                        <p:strVal val="visible"/>
                                      </p:to>
                                    </p:set>
                                    <p:anim calcmode="lin" valueType="num">
                                      <p:cBhvr>
                                        <p:cTn id="23" dur="500" fill="hold"/>
                                        <p:tgtEl>
                                          <p:spTgt spid="648229"/>
                                        </p:tgtEl>
                                        <p:attrNameLst>
                                          <p:attrName/>
                                        </p:attrNameLst>
                                      </p:cBhvr>
                                      <p:tavLst>
                                        <p:tav tm="0">
                                          <p:val>
                                            <p:strVal val="#ppt_x"/>
                                          </p:val>
                                        </p:tav>
                                        <p:tav tm="100000">
                                          <p:val>
                                            <p:strVal val="#ppt_x"/>
                                          </p:val>
                                        </p:tav>
                                      </p:tavLst>
                                    </p:anim>
                                    <p:anim calcmode="lin" valueType="num">
                                      <p:cBhvr>
                                        <p:cTn id="24" dur="500" fill="hold"/>
                                        <p:tgtEl>
                                          <p:spTgt spid="648229"/>
                                        </p:tgtEl>
                                        <p:attrNameLst>
                                          <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48230"/>
                                        </p:tgtEl>
                                        <p:attrNameLst>
                                          <p:attrName/>
                                        </p:attrNameLst>
                                      </p:cBhvr>
                                      <p:to>
                                        <p:strVal val="visible"/>
                                      </p:to>
                                    </p:set>
                                    <p:anim calcmode="lin" valueType="num">
                                      <p:cBhvr>
                                        <p:cTn id="27" dur="500" fill="hold"/>
                                        <p:tgtEl>
                                          <p:spTgt spid="648230"/>
                                        </p:tgtEl>
                                        <p:attrNameLst>
                                          <p:attrName/>
                                        </p:attrNameLst>
                                      </p:cBhvr>
                                      <p:tavLst>
                                        <p:tav tm="0">
                                          <p:val>
                                            <p:strVal val="#ppt_x"/>
                                          </p:val>
                                        </p:tav>
                                        <p:tav tm="100000">
                                          <p:val>
                                            <p:strVal val="#ppt_x"/>
                                          </p:val>
                                        </p:tav>
                                      </p:tavLst>
                                    </p:anim>
                                    <p:anim calcmode="lin" valueType="num">
                                      <p:cBhvr>
                                        <p:cTn id="28" dur="500" fill="hold"/>
                                        <p:tgtEl>
                                          <p:spTgt spid="648230"/>
                                        </p:tgtEl>
                                        <p:attrNameLst>
                                          <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48231"/>
                                        </p:tgtEl>
                                        <p:attrNameLst>
                                          <p:attrName/>
                                        </p:attrNameLst>
                                      </p:cBhvr>
                                      <p:to>
                                        <p:strVal val="visible"/>
                                      </p:to>
                                    </p:set>
                                    <p:anim calcmode="lin" valueType="num">
                                      <p:cBhvr>
                                        <p:cTn id="31" dur="500" fill="hold"/>
                                        <p:tgtEl>
                                          <p:spTgt spid="648231"/>
                                        </p:tgtEl>
                                        <p:attrNameLst>
                                          <p:attrName/>
                                        </p:attrNameLst>
                                      </p:cBhvr>
                                      <p:tavLst>
                                        <p:tav tm="0">
                                          <p:val>
                                            <p:strVal val="#ppt_x"/>
                                          </p:val>
                                        </p:tav>
                                        <p:tav tm="100000">
                                          <p:val>
                                            <p:strVal val="#ppt_x"/>
                                          </p:val>
                                        </p:tav>
                                      </p:tavLst>
                                    </p:anim>
                                    <p:anim calcmode="lin" valueType="num">
                                      <p:cBhvr>
                                        <p:cTn id="32" dur="500" fill="hold"/>
                                        <p:tgtEl>
                                          <p:spTgt spid="648231"/>
                                        </p:tgtEl>
                                        <p:attrNameLst>
                                          <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48232"/>
                                        </p:tgtEl>
                                        <p:attrNameLst>
                                          <p:attrName/>
                                        </p:attrNameLst>
                                      </p:cBhvr>
                                      <p:to>
                                        <p:strVal val="visible"/>
                                      </p:to>
                                    </p:set>
                                    <p:anim calcmode="lin" valueType="num">
                                      <p:cBhvr>
                                        <p:cTn id="35" dur="500" fill="hold"/>
                                        <p:tgtEl>
                                          <p:spTgt spid="648232"/>
                                        </p:tgtEl>
                                        <p:attrNameLst>
                                          <p:attrName/>
                                        </p:attrNameLst>
                                      </p:cBhvr>
                                      <p:tavLst>
                                        <p:tav tm="0">
                                          <p:val>
                                            <p:strVal val="#ppt_x"/>
                                          </p:val>
                                        </p:tav>
                                        <p:tav tm="100000">
                                          <p:val>
                                            <p:strVal val="#ppt_x"/>
                                          </p:val>
                                        </p:tav>
                                      </p:tavLst>
                                    </p:anim>
                                    <p:anim calcmode="lin" valueType="num">
                                      <p:cBhvr>
                                        <p:cTn id="36" dur="500" fill="hold"/>
                                        <p:tgtEl>
                                          <p:spTgt spid="648232"/>
                                        </p:tgtEl>
                                        <p:attrNameLst>
                                          <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48233"/>
                                        </p:tgtEl>
                                        <p:attrNameLst>
                                          <p:attrName/>
                                        </p:attrNameLst>
                                      </p:cBhvr>
                                      <p:to>
                                        <p:strVal val="visible"/>
                                      </p:to>
                                    </p:set>
                                    <p:anim calcmode="lin" valueType="num">
                                      <p:cBhvr>
                                        <p:cTn id="39" dur="500" fill="hold"/>
                                        <p:tgtEl>
                                          <p:spTgt spid="648233"/>
                                        </p:tgtEl>
                                        <p:attrNameLst>
                                          <p:attrName/>
                                        </p:attrNameLst>
                                      </p:cBhvr>
                                      <p:tavLst>
                                        <p:tav tm="0">
                                          <p:val>
                                            <p:strVal val="#ppt_x"/>
                                          </p:val>
                                        </p:tav>
                                        <p:tav tm="100000">
                                          <p:val>
                                            <p:strVal val="#ppt_x"/>
                                          </p:val>
                                        </p:tav>
                                      </p:tavLst>
                                    </p:anim>
                                    <p:anim calcmode="lin" valueType="num">
                                      <p:cBhvr>
                                        <p:cTn id="40" dur="500" fill="hold"/>
                                        <p:tgtEl>
                                          <p:spTgt spid="648233"/>
                                        </p:tgtEl>
                                        <p:attrNameLst>
                                          <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48234"/>
                                        </p:tgtEl>
                                        <p:attrNameLst>
                                          <p:attrName/>
                                        </p:attrNameLst>
                                      </p:cBhvr>
                                      <p:to>
                                        <p:strVal val="visible"/>
                                      </p:to>
                                    </p:set>
                                    <p:anim calcmode="lin" valueType="num">
                                      <p:cBhvr>
                                        <p:cTn id="43" dur="500" fill="hold"/>
                                        <p:tgtEl>
                                          <p:spTgt spid="648234"/>
                                        </p:tgtEl>
                                        <p:attrNameLst>
                                          <p:attrName/>
                                        </p:attrNameLst>
                                      </p:cBhvr>
                                      <p:tavLst>
                                        <p:tav tm="0">
                                          <p:val>
                                            <p:strVal val="#ppt_x"/>
                                          </p:val>
                                        </p:tav>
                                        <p:tav tm="100000">
                                          <p:val>
                                            <p:strVal val="#ppt_x"/>
                                          </p:val>
                                        </p:tav>
                                      </p:tavLst>
                                    </p:anim>
                                    <p:anim calcmode="lin" valueType="num">
                                      <p:cBhvr>
                                        <p:cTn id="44" dur="500" fill="hold"/>
                                        <p:tgtEl>
                                          <p:spTgt spid="648234"/>
                                        </p:tgtEl>
                                        <p:attrNameLst>
                                          <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48235"/>
                                        </p:tgtEl>
                                        <p:attrNameLst>
                                          <p:attrName/>
                                        </p:attrNameLst>
                                      </p:cBhvr>
                                      <p:to>
                                        <p:strVal val="visible"/>
                                      </p:to>
                                    </p:set>
                                    <p:anim calcmode="lin" valueType="num">
                                      <p:cBhvr>
                                        <p:cTn id="47" dur="500" fill="hold"/>
                                        <p:tgtEl>
                                          <p:spTgt spid="648235"/>
                                        </p:tgtEl>
                                        <p:attrNameLst>
                                          <p:attrName/>
                                        </p:attrNameLst>
                                      </p:cBhvr>
                                      <p:tavLst>
                                        <p:tav tm="0">
                                          <p:val>
                                            <p:strVal val="#ppt_x"/>
                                          </p:val>
                                        </p:tav>
                                        <p:tav tm="100000">
                                          <p:val>
                                            <p:strVal val="#ppt_x"/>
                                          </p:val>
                                        </p:tav>
                                      </p:tavLst>
                                    </p:anim>
                                    <p:anim calcmode="lin" valueType="num">
                                      <p:cBhvr>
                                        <p:cTn id="48" dur="500" fill="hold"/>
                                        <p:tgtEl>
                                          <p:spTgt spid="648235"/>
                                        </p:tgtEl>
                                        <p:attrNameLst>
                                          <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48236"/>
                                        </p:tgtEl>
                                        <p:attrNameLst>
                                          <p:attrName/>
                                        </p:attrNameLst>
                                      </p:cBhvr>
                                      <p:to>
                                        <p:strVal val="visible"/>
                                      </p:to>
                                    </p:set>
                                    <p:anim calcmode="lin" valueType="num">
                                      <p:cBhvr>
                                        <p:cTn id="51" dur="500" fill="hold"/>
                                        <p:tgtEl>
                                          <p:spTgt spid="648236"/>
                                        </p:tgtEl>
                                        <p:attrNameLst>
                                          <p:attrName/>
                                        </p:attrNameLst>
                                      </p:cBhvr>
                                      <p:tavLst>
                                        <p:tav tm="0">
                                          <p:val>
                                            <p:strVal val="#ppt_x"/>
                                          </p:val>
                                        </p:tav>
                                        <p:tav tm="100000">
                                          <p:val>
                                            <p:strVal val="#ppt_x"/>
                                          </p:val>
                                        </p:tav>
                                      </p:tavLst>
                                    </p:anim>
                                    <p:anim calcmode="lin" valueType="num">
                                      <p:cBhvr>
                                        <p:cTn id="52" dur="500" fill="hold"/>
                                        <p:tgtEl>
                                          <p:spTgt spid="648236"/>
                                        </p:tgtEl>
                                        <p:attrNameLst>
                                          <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648237"/>
                                        </p:tgtEl>
                                        <p:attrNameLst>
                                          <p:attrName/>
                                        </p:attrNameLst>
                                      </p:cBhvr>
                                      <p:to>
                                        <p:strVal val="visible"/>
                                      </p:to>
                                    </p:set>
                                    <p:anim calcmode="lin" valueType="num">
                                      <p:cBhvr>
                                        <p:cTn id="55" dur="500" fill="hold"/>
                                        <p:tgtEl>
                                          <p:spTgt spid="648237"/>
                                        </p:tgtEl>
                                        <p:attrNameLst>
                                          <p:attrName/>
                                        </p:attrNameLst>
                                      </p:cBhvr>
                                      <p:tavLst>
                                        <p:tav tm="0">
                                          <p:val>
                                            <p:strVal val="#ppt_x"/>
                                          </p:val>
                                        </p:tav>
                                        <p:tav tm="100000">
                                          <p:val>
                                            <p:strVal val="#ppt_x"/>
                                          </p:val>
                                        </p:tav>
                                      </p:tavLst>
                                    </p:anim>
                                    <p:anim calcmode="lin" valueType="num">
                                      <p:cBhvr>
                                        <p:cTn id="56" dur="500" fill="hold"/>
                                        <p:tgtEl>
                                          <p:spTgt spid="648237"/>
                                        </p:tgtEl>
                                        <p:attrNameLst>
                                          <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648238"/>
                                        </p:tgtEl>
                                        <p:attrNameLst>
                                          <p:attrName/>
                                        </p:attrNameLst>
                                      </p:cBhvr>
                                      <p:to>
                                        <p:strVal val="visible"/>
                                      </p:to>
                                    </p:set>
                                    <p:anim calcmode="lin" valueType="num">
                                      <p:cBhvr>
                                        <p:cTn id="59" dur="500" fill="hold"/>
                                        <p:tgtEl>
                                          <p:spTgt spid="648238"/>
                                        </p:tgtEl>
                                        <p:attrNameLst>
                                          <p:attrName/>
                                        </p:attrNameLst>
                                      </p:cBhvr>
                                      <p:tavLst>
                                        <p:tav tm="0">
                                          <p:val>
                                            <p:strVal val="#ppt_x"/>
                                          </p:val>
                                        </p:tav>
                                        <p:tav tm="100000">
                                          <p:val>
                                            <p:strVal val="#ppt_x"/>
                                          </p:val>
                                        </p:tav>
                                      </p:tavLst>
                                    </p:anim>
                                    <p:anim calcmode="lin" valueType="num">
                                      <p:cBhvr>
                                        <p:cTn id="60" dur="500" fill="hold"/>
                                        <p:tgtEl>
                                          <p:spTgt spid="648238"/>
                                        </p:tgtEl>
                                        <p:attrNameLst>
                                          <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648239"/>
                                        </p:tgtEl>
                                        <p:attrNameLst>
                                          <p:attrName/>
                                        </p:attrNameLst>
                                      </p:cBhvr>
                                      <p:to>
                                        <p:strVal val="visible"/>
                                      </p:to>
                                    </p:set>
                                    <p:anim calcmode="lin" valueType="num">
                                      <p:cBhvr>
                                        <p:cTn id="63" dur="500" fill="hold"/>
                                        <p:tgtEl>
                                          <p:spTgt spid="648239"/>
                                        </p:tgtEl>
                                        <p:attrNameLst>
                                          <p:attrName/>
                                        </p:attrNameLst>
                                      </p:cBhvr>
                                      <p:tavLst>
                                        <p:tav tm="0">
                                          <p:val>
                                            <p:strVal val="#ppt_x"/>
                                          </p:val>
                                        </p:tav>
                                        <p:tav tm="100000">
                                          <p:val>
                                            <p:strVal val="#ppt_x"/>
                                          </p:val>
                                        </p:tav>
                                      </p:tavLst>
                                    </p:anim>
                                    <p:anim calcmode="lin" valueType="num">
                                      <p:cBhvr>
                                        <p:cTn id="64" dur="500" fill="hold"/>
                                        <p:tgtEl>
                                          <p:spTgt spid="648239"/>
                                        </p:tgtEl>
                                        <p:attrNameLst>
                                          <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48240"/>
                                        </p:tgtEl>
                                        <p:attrNameLst>
                                          <p:attrName/>
                                        </p:attrNameLst>
                                      </p:cBhvr>
                                      <p:to>
                                        <p:strVal val="visible"/>
                                      </p:to>
                                    </p:set>
                                    <p:anim calcmode="lin" valueType="num">
                                      <p:cBhvr>
                                        <p:cTn id="67" dur="500" fill="hold"/>
                                        <p:tgtEl>
                                          <p:spTgt spid="648240"/>
                                        </p:tgtEl>
                                        <p:attrNameLst>
                                          <p:attrName/>
                                        </p:attrNameLst>
                                      </p:cBhvr>
                                      <p:tavLst>
                                        <p:tav tm="0">
                                          <p:val>
                                            <p:strVal val="#ppt_x"/>
                                          </p:val>
                                        </p:tav>
                                        <p:tav tm="100000">
                                          <p:val>
                                            <p:strVal val="#ppt_x"/>
                                          </p:val>
                                        </p:tav>
                                      </p:tavLst>
                                    </p:anim>
                                    <p:anim calcmode="lin" valueType="num">
                                      <p:cBhvr>
                                        <p:cTn id="68" dur="500" fill="hold"/>
                                        <p:tgtEl>
                                          <p:spTgt spid="648240"/>
                                        </p:tgtEl>
                                        <p:attrNameLst>
                                          <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648241"/>
                                        </p:tgtEl>
                                        <p:attrNameLst>
                                          <p:attrName/>
                                        </p:attrNameLst>
                                      </p:cBhvr>
                                      <p:to>
                                        <p:strVal val="visible"/>
                                      </p:to>
                                    </p:set>
                                    <p:anim calcmode="lin" valueType="num">
                                      <p:cBhvr>
                                        <p:cTn id="71" dur="500" fill="hold"/>
                                        <p:tgtEl>
                                          <p:spTgt spid="648241"/>
                                        </p:tgtEl>
                                        <p:attrNameLst>
                                          <p:attrName/>
                                        </p:attrNameLst>
                                      </p:cBhvr>
                                      <p:tavLst>
                                        <p:tav tm="0">
                                          <p:val>
                                            <p:strVal val="#ppt_x"/>
                                          </p:val>
                                        </p:tav>
                                        <p:tav tm="100000">
                                          <p:val>
                                            <p:strVal val="#ppt_x"/>
                                          </p:val>
                                        </p:tav>
                                      </p:tavLst>
                                    </p:anim>
                                    <p:anim calcmode="lin" valueType="num">
                                      <p:cBhvr>
                                        <p:cTn id="72" dur="500" fill="hold"/>
                                        <p:tgtEl>
                                          <p:spTgt spid="648241"/>
                                        </p:tgtEl>
                                        <p:attrNameLst>
                                          <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648242"/>
                                        </p:tgtEl>
                                        <p:attrNameLst>
                                          <p:attrName/>
                                        </p:attrNameLst>
                                      </p:cBhvr>
                                      <p:to>
                                        <p:strVal val="visible"/>
                                      </p:to>
                                    </p:set>
                                    <p:anim calcmode="lin" valueType="num">
                                      <p:cBhvr>
                                        <p:cTn id="75" dur="500" fill="hold"/>
                                        <p:tgtEl>
                                          <p:spTgt spid="648242"/>
                                        </p:tgtEl>
                                        <p:attrNameLst>
                                          <p:attrName/>
                                        </p:attrNameLst>
                                      </p:cBhvr>
                                      <p:tavLst>
                                        <p:tav tm="0">
                                          <p:val>
                                            <p:strVal val="#ppt_x"/>
                                          </p:val>
                                        </p:tav>
                                        <p:tav tm="100000">
                                          <p:val>
                                            <p:strVal val="#ppt_x"/>
                                          </p:val>
                                        </p:tav>
                                      </p:tavLst>
                                    </p:anim>
                                    <p:anim calcmode="lin" valueType="num">
                                      <p:cBhvr>
                                        <p:cTn id="76" dur="500" fill="hold"/>
                                        <p:tgtEl>
                                          <p:spTgt spid="648242"/>
                                        </p:tgtEl>
                                        <p:attrNameLst>
                                          <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648243"/>
                                        </p:tgtEl>
                                        <p:attrNameLst>
                                          <p:attrName/>
                                        </p:attrNameLst>
                                      </p:cBhvr>
                                      <p:to>
                                        <p:strVal val="visible"/>
                                      </p:to>
                                    </p:set>
                                    <p:anim calcmode="lin" valueType="num">
                                      <p:cBhvr>
                                        <p:cTn id="79" dur="500" fill="hold"/>
                                        <p:tgtEl>
                                          <p:spTgt spid="648243"/>
                                        </p:tgtEl>
                                        <p:attrNameLst>
                                          <p:attrName/>
                                        </p:attrNameLst>
                                      </p:cBhvr>
                                      <p:tavLst>
                                        <p:tav tm="0">
                                          <p:val>
                                            <p:strVal val="#ppt_x"/>
                                          </p:val>
                                        </p:tav>
                                        <p:tav tm="100000">
                                          <p:val>
                                            <p:strVal val="#ppt_x"/>
                                          </p:val>
                                        </p:tav>
                                      </p:tavLst>
                                    </p:anim>
                                    <p:anim calcmode="lin" valueType="num">
                                      <p:cBhvr>
                                        <p:cTn id="80" dur="500" fill="hold"/>
                                        <p:tgtEl>
                                          <p:spTgt spid="648243"/>
                                        </p:tgtEl>
                                        <p:attrNameLst>
                                          <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648244"/>
                                        </p:tgtEl>
                                        <p:attrNameLst>
                                          <p:attrName/>
                                        </p:attrNameLst>
                                      </p:cBhvr>
                                      <p:to>
                                        <p:strVal val="visible"/>
                                      </p:to>
                                    </p:set>
                                    <p:anim calcmode="lin" valueType="num">
                                      <p:cBhvr>
                                        <p:cTn id="83" dur="500" fill="hold"/>
                                        <p:tgtEl>
                                          <p:spTgt spid="648244"/>
                                        </p:tgtEl>
                                        <p:attrNameLst>
                                          <p:attrName/>
                                        </p:attrNameLst>
                                      </p:cBhvr>
                                      <p:tavLst>
                                        <p:tav tm="0">
                                          <p:val>
                                            <p:strVal val="#ppt_x"/>
                                          </p:val>
                                        </p:tav>
                                        <p:tav tm="100000">
                                          <p:val>
                                            <p:strVal val="#ppt_x"/>
                                          </p:val>
                                        </p:tav>
                                      </p:tavLst>
                                    </p:anim>
                                    <p:anim calcmode="lin" valueType="num">
                                      <p:cBhvr>
                                        <p:cTn id="84" dur="500" fill="hold"/>
                                        <p:tgtEl>
                                          <p:spTgt spid="648244"/>
                                        </p:tgtEl>
                                        <p:attrNameLst>
                                          <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648245"/>
                                        </p:tgtEl>
                                        <p:attrNameLst>
                                          <p:attrName/>
                                        </p:attrNameLst>
                                      </p:cBhvr>
                                      <p:to>
                                        <p:strVal val="visible"/>
                                      </p:to>
                                    </p:set>
                                    <p:anim calcmode="lin" valueType="num">
                                      <p:cBhvr>
                                        <p:cTn id="87" dur="500" fill="hold"/>
                                        <p:tgtEl>
                                          <p:spTgt spid="648245"/>
                                        </p:tgtEl>
                                        <p:attrNameLst>
                                          <p:attrName/>
                                        </p:attrNameLst>
                                      </p:cBhvr>
                                      <p:tavLst>
                                        <p:tav tm="0">
                                          <p:val>
                                            <p:strVal val="#ppt_x"/>
                                          </p:val>
                                        </p:tav>
                                        <p:tav tm="100000">
                                          <p:val>
                                            <p:strVal val="#ppt_x"/>
                                          </p:val>
                                        </p:tav>
                                      </p:tavLst>
                                    </p:anim>
                                    <p:anim calcmode="lin" valueType="num">
                                      <p:cBhvr>
                                        <p:cTn id="88" dur="500" fill="hold"/>
                                        <p:tgtEl>
                                          <p:spTgt spid="648245"/>
                                        </p:tgtEl>
                                        <p:attrNameLst>
                                          <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648246"/>
                                        </p:tgtEl>
                                        <p:attrNameLst>
                                          <p:attrName/>
                                        </p:attrNameLst>
                                      </p:cBhvr>
                                      <p:to>
                                        <p:strVal val="visible"/>
                                      </p:to>
                                    </p:set>
                                    <p:anim calcmode="lin" valueType="num">
                                      <p:cBhvr>
                                        <p:cTn id="91" dur="500" fill="hold"/>
                                        <p:tgtEl>
                                          <p:spTgt spid="648246"/>
                                        </p:tgtEl>
                                        <p:attrNameLst>
                                          <p:attrName/>
                                        </p:attrNameLst>
                                      </p:cBhvr>
                                      <p:tavLst>
                                        <p:tav tm="0">
                                          <p:val>
                                            <p:strVal val="#ppt_x"/>
                                          </p:val>
                                        </p:tav>
                                        <p:tav tm="100000">
                                          <p:val>
                                            <p:strVal val="#ppt_x"/>
                                          </p:val>
                                        </p:tav>
                                      </p:tavLst>
                                    </p:anim>
                                    <p:anim calcmode="lin" valueType="num">
                                      <p:cBhvr>
                                        <p:cTn id="92" dur="500" fill="hold"/>
                                        <p:tgtEl>
                                          <p:spTgt spid="648246"/>
                                        </p:tgtEl>
                                        <p:attrNameLst>
                                          <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648247"/>
                                        </p:tgtEl>
                                        <p:attrNameLst>
                                          <p:attrName/>
                                        </p:attrNameLst>
                                      </p:cBhvr>
                                      <p:to>
                                        <p:strVal val="visible"/>
                                      </p:to>
                                    </p:set>
                                    <p:anim calcmode="lin" valueType="num">
                                      <p:cBhvr>
                                        <p:cTn id="95" dur="500" fill="hold"/>
                                        <p:tgtEl>
                                          <p:spTgt spid="648247"/>
                                        </p:tgtEl>
                                        <p:attrNameLst>
                                          <p:attrName/>
                                        </p:attrNameLst>
                                      </p:cBhvr>
                                      <p:tavLst>
                                        <p:tav tm="0">
                                          <p:val>
                                            <p:strVal val="#ppt_x"/>
                                          </p:val>
                                        </p:tav>
                                        <p:tav tm="100000">
                                          <p:val>
                                            <p:strVal val="#ppt_x"/>
                                          </p:val>
                                        </p:tav>
                                      </p:tavLst>
                                    </p:anim>
                                    <p:anim calcmode="lin" valueType="num">
                                      <p:cBhvr>
                                        <p:cTn id="96" dur="500" fill="hold"/>
                                        <p:tgtEl>
                                          <p:spTgt spid="648247"/>
                                        </p:tgtEl>
                                        <p:attrNameLst>
                                          <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648248"/>
                                        </p:tgtEl>
                                        <p:attrNameLst>
                                          <p:attrName/>
                                        </p:attrNameLst>
                                      </p:cBhvr>
                                      <p:to>
                                        <p:strVal val="visible"/>
                                      </p:to>
                                    </p:set>
                                    <p:anim calcmode="lin" valueType="num">
                                      <p:cBhvr>
                                        <p:cTn id="99" dur="500" fill="hold"/>
                                        <p:tgtEl>
                                          <p:spTgt spid="648248"/>
                                        </p:tgtEl>
                                        <p:attrNameLst>
                                          <p:attrName/>
                                        </p:attrNameLst>
                                      </p:cBhvr>
                                      <p:tavLst>
                                        <p:tav tm="0">
                                          <p:val>
                                            <p:strVal val="#ppt_x"/>
                                          </p:val>
                                        </p:tav>
                                        <p:tav tm="100000">
                                          <p:val>
                                            <p:strVal val="#ppt_x"/>
                                          </p:val>
                                        </p:tav>
                                      </p:tavLst>
                                    </p:anim>
                                    <p:anim calcmode="lin" valueType="num">
                                      <p:cBhvr>
                                        <p:cTn id="100" dur="500" fill="hold"/>
                                        <p:tgtEl>
                                          <p:spTgt spid="648248"/>
                                        </p:tgtEl>
                                        <p:attrNameLst>
                                          <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648249"/>
                                        </p:tgtEl>
                                        <p:attrNameLst>
                                          <p:attrName/>
                                        </p:attrNameLst>
                                      </p:cBhvr>
                                      <p:to>
                                        <p:strVal val="visible"/>
                                      </p:to>
                                    </p:set>
                                    <p:anim calcmode="lin" valueType="num">
                                      <p:cBhvr>
                                        <p:cTn id="103" dur="500" fill="hold"/>
                                        <p:tgtEl>
                                          <p:spTgt spid="648249"/>
                                        </p:tgtEl>
                                        <p:attrNameLst>
                                          <p:attrName/>
                                        </p:attrNameLst>
                                      </p:cBhvr>
                                      <p:tavLst>
                                        <p:tav tm="0">
                                          <p:val>
                                            <p:strVal val="#ppt_x"/>
                                          </p:val>
                                        </p:tav>
                                        <p:tav tm="100000">
                                          <p:val>
                                            <p:strVal val="#ppt_x"/>
                                          </p:val>
                                        </p:tav>
                                      </p:tavLst>
                                    </p:anim>
                                    <p:anim calcmode="lin" valueType="num">
                                      <p:cBhvr>
                                        <p:cTn id="104" dur="500" fill="hold"/>
                                        <p:tgtEl>
                                          <p:spTgt spid="648249"/>
                                        </p:tgtEl>
                                        <p:attrNameLst>
                                          <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648250"/>
                                        </p:tgtEl>
                                        <p:attrNameLst>
                                          <p:attrName/>
                                        </p:attrNameLst>
                                      </p:cBhvr>
                                      <p:to>
                                        <p:strVal val="visible"/>
                                      </p:to>
                                    </p:set>
                                    <p:anim calcmode="lin" valueType="num">
                                      <p:cBhvr>
                                        <p:cTn id="107" dur="500" fill="hold"/>
                                        <p:tgtEl>
                                          <p:spTgt spid="648250"/>
                                        </p:tgtEl>
                                        <p:attrNameLst>
                                          <p:attrName/>
                                        </p:attrNameLst>
                                      </p:cBhvr>
                                      <p:tavLst>
                                        <p:tav tm="0">
                                          <p:val>
                                            <p:strVal val="#ppt_x"/>
                                          </p:val>
                                        </p:tav>
                                        <p:tav tm="100000">
                                          <p:val>
                                            <p:strVal val="#ppt_x"/>
                                          </p:val>
                                        </p:tav>
                                      </p:tavLst>
                                    </p:anim>
                                    <p:anim calcmode="lin" valueType="num">
                                      <p:cBhvr>
                                        <p:cTn id="108" dur="500" fill="hold"/>
                                        <p:tgtEl>
                                          <p:spTgt spid="648250"/>
                                        </p:tgtEl>
                                        <p:attrNameLst>
                                          <p:attrName/>
                                        </p:attrNameLst>
                                      </p:cBhvr>
                                      <p:tavLst>
                                        <p:tav tm="0">
                                          <p:val>
                                            <p:strVal val="1+#ppt_h/2"/>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4" fill="hold" nodeType="clickEffect">
                                  <p:stCondLst>
                                    <p:cond delay="0"/>
                                  </p:stCondLst>
                                  <p:childTnLst>
                                    <p:set>
                                      <p:cBhvr>
                                        <p:cTn id="112" dur="1" fill="hold">
                                          <p:stCondLst>
                                            <p:cond delay="0"/>
                                          </p:stCondLst>
                                        </p:cTn>
                                        <p:tgtEl>
                                          <p:spTgt spid="648251"/>
                                        </p:tgtEl>
                                        <p:attrNameLst>
                                          <p:attrName/>
                                        </p:attrNameLst>
                                      </p:cBhvr>
                                      <p:to>
                                        <p:strVal val="visible"/>
                                      </p:to>
                                    </p:set>
                                    <p:anim calcmode="lin" valueType="num">
                                      <p:cBhvr>
                                        <p:cTn id="113" dur="500" fill="hold"/>
                                        <p:tgtEl>
                                          <p:spTgt spid="648251"/>
                                        </p:tgtEl>
                                        <p:attrNameLst>
                                          <p:attrName/>
                                        </p:attrNameLst>
                                      </p:cBhvr>
                                      <p:tavLst>
                                        <p:tav tm="0">
                                          <p:val>
                                            <p:strVal val="#ppt_x"/>
                                          </p:val>
                                        </p:tav>
                                        <p:tav tm="100000">
                                          <p:val>
                                            <p:strVal val="#ppt_x"/>
                                          </p:val>
                                        </p:tav>
                                      </p:tavLst>
                                    </p:anim>
                                    <p:anim calcmode="lin" valueType="num">
                                      <p:cBhvr>
                                        <p:cTn id="114" dur="500" fill="hold"/>
                                        <p:tgtEl>
                                          <p:spTgt spid="648251"/>
                                        </p:tgtEl>
                                        <p:attrNameLst>
                                          <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648252"/>
                                        </p:tgtEl>
                                        <p:attrNameLst>
                                          <p:attrName/>
                                        </p:attrNameLst>
                                      </p:cBhvr>
                                      <p:to>
                                        <p:strVal val="visible"/>
                                      </p:to>
                                    </p:set>
                                    <p:anim calcmode="lin" valueType="num">
                                      <p:cBhvr>
                                        <p:cTn id="117" dur="500" fill="hold"/>
                                        <p:tgtEl>
                                          <p:spTgt spid="648252"/>
                                        </p:tgtEl>
                                        <p:attrNameLst>
                                          <p:attrName/>
                                        </p:attrNameLst>
                                      </p:cBhvr>
                                      <p:tavLst>
                                        <p:tav tm="0">
                                          <p:val>
                                            <p:strVal val="#ppt_x"/>
                                          </p:val>
                                        </p:tav>
                                        <p:tav tm="100000">
                                          <p:val>
                                            <p:strVal val="#ppt_x"/>
                                          </p:val>
                                        </p:tav>
                                      </p:tavLst>
                                    </p:anim>
                                    <p:anim calcmode="lin" valueType="num">
                                      <p:cBhvr>
                                        <p:cTn id="118" dur="500" fill="hold"/>
                                        <p:tgtEl>
                                          <p:spTgt spid="648252"/>
                                        </p:tgtEl>
                                        <p:attrNameLst>
                                          <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648253"/>
                                        </p:tgtEl>
                                        <p:attrNameLst>
                                          <p:attrName/>
                                        </p:attrNameLst>
                                      </p:cBhvr>
                                      <p:to>
                                        <p:strVal val="visible"/>
                                      </p:to>
                                    </p:set>
                                    <p:anim calcmode="lin" valueType="num">
                                      <p:cBhvr>
                                        <p:cTn id="121" dur="500" fill="hold"/>
                                        <p:tgtEl>
                                          <p:spTgt spid="648253"/>
                                        </p:tgtEl>
                                        <p:attrNameLst>
                                          <p:attrName/>
                                        </p:attrNameLst>
                                      </p:cBhvr>
                                      <p:tavLst>
                                        <p:tav tm="0">
                                          <p:val>
                                            <p:strVal val="#ppt_x"/>
                                          </p:val>
                                        </p:tav>
                                        <p:tav tm="100000">
                                          <p:val>
                                            <p:strVal val="#ppt_x"/>
                                          </p:val>
                                        </p:tav>
                                      </p:tavLst>
                                    </p:anim>
                                    <p:anim calcmode="lin" valueType="num">
                                      <p:cBhvr>
                                        <p:cTn id="122" dur="500" fill="hold"/>
                                        <p:tgtEl>
                                          <p:spTgt spid="648253"/>
                                        </p:tgtEl>
                                        <p:attrNameLst>
                                          <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648254"/>
                                        </p:tgtEl>
                                        <p:attrNameLst>
                                          <p:attrName/>
                                        </p:attrNameLst>
                                      </p:cBhvr>
                                      <p:to>
                                        <p:strVal val="visible"/>
                                      </p:to>
                                    </p:set>
                                    <p:anim calcmode="lin" valueType="num">
                                      <p:cBhvr>
                                        <p:cTn id="125" dur="500" fill="hold"/>
                                        <p:tgtEl>
                                          <p:spTgt spid="648254"/>
                                        </p:tgtEl>
                                        <p:attrNameLst>
                                          <p:attrName/>
                                        </p:attrNameLst>
                                      </p:cBhvr>
                                      <p:tavLst>
                                        <p:tav tm="0">
                                          <p:val>
                                            <p:strVal val="#ppt_x"/>
                                          </p:val>
                                        </p:tav>
                                        <p:tav tm="100000">
                                          <p:val>
                                            <p:strVal val="#ppt_x"/>
                                          </p:val>
                                        </p:tav>
                                      </p:tavLst>
                                    </p:anim>
                                    <p:anim calcmode="lin" valueType="num">
                                      <p:cBhvr>
                                        <p:cTn id="126" dur="500" fill="hold"/>
                                        <p:tgtEl>
                                          <p:spTgt spid="648254"/>
                                        </p:tgtEl>
                                        <p:attrNameLst>
                                          <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648255"/>
                                        </p:tgtEl>
                                        <p:attrNameLst>
                                          <p:attrName/>
                                        </p:attrNameLst>
                                      </p:cBhvr>
                                      <p:to>
                                        <p:strVal val="visible"/>
                                      </p:to>
                                    </p:set>
                                    <p:anim calcmode="lin" valueType="num">
                                      <p:cBhvr>
                                        <p:cTn id="129" dur="500" fill="hold"/>
                                        <p:tgtEl>
                                          <p:spTgt spid="648255"/>
                                        </p:tgtEl>
                                        <p:attrNameLst>
                                          <p:attrName/>
                                        </p:attrNameLst>
                                      </p:cBhvr>
                                      <p:tavLst>
                                        <p:tav tm="0">
                                          <p:val>
                                            <p:strVal val="#ppt_x"/>
                                          </p:val>
                                        </p:tav>
                                        <p:tav tm="100000">
                                          <p:val>
                                            <p:strVal val="#ppt_x"/>
                                          </p:val>
                                        </p:tav>
                                      </p:tavLst>
                                    </p:anim>
                                    <p:anim calcmode="lin" valueType="num">
                                      <p:cBhvr>
                                        <p:cTn id="130" dur="500" fill="hold"/>
                                        <p:tgtEl>
                                          <p:spTgt spid="648255"/>
                                        </p:tgtEl>
                                        <p:attrNameLst>
                                          <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648256"/>
                                        </p:tgtEl>
                                        <p:attrNameLst>
                                          <p:attrName/>
                                        </p:attrNameLst>
                                      </p:cBhvr>
                                      <p:to>
                                        <p:strVal val="visible"/>
                                      </p:to>
                                    </p:set>
                                    <p:anim calcmode="lin" valueType="num">
                                      <p:cBhvr>
                                        <p:cTn id="133" dur="500" fill="hold"/>
                                        <p:tgtEl>
                                          <p:spTgt spid="648256"/>
                                        </p:tgtEl>
                                        <p:attrNameLst>
                                          <p:attrName/>
                                        </p:attrNameLst>
                                      </p:cBhvr>
                                      <p:tavLst>
                                        <p:tav tm="0">
                                          <p:val>
                                            <p:strVal val="#ppt_x"/>
                                          </p:val>
                                        </p:tav>
                                        <p:tav tm="100000">
                                          <p:val>
                                            <p:strVal val="#ppt_x"/>
                                          </p:val>
                                        </p:tav>
                                      </p:tavLst>
                                    </p:anim>
                                    <p:anim calcmode="lin" valueType="num">
                                      <p:cBhvr>
                                        <p:cTn id="134" dur="500" fill="hold"/>
                                        <p:tgtEl>
                                          <p:spTgt spid="648256"/>
                                        </p:tgtEl>
                                        <p:attrNameLst>
                                          <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648257"/>
                                        </p:tgtEl>
                                        <p:attrNameLst>
                                          <p:attrName/>
                                        </p:attrNameLst>
                                      </p:cBhvr>
                                      <p:to>
                                        <p:strVal val="visible"/>
                                      </p:to>
                                    </p:set>
                                    <p:anim calcmode="lin" valueType="num">
                                      <p:cBhvr>
                                        <p:cTn id="137" dur="500" fill="hold"/>
                                        <p:tgtEl>
                                          <p:spTgt spid="648257"/>
                                        </p:tgtEl>
                                        <p:attrNameLst>
                                          <p:attrName/>
                                        </p:attrNameLst>
                                      </p:cBhvr>
                                      <p:tavLst>
                                        <p:tav tm="0">
                                          <p:val>
                                            <p:strVal val="#ppt_x"/>
                                          </p:val>
                                        </p:tav>
                                        <p:tav tm="100000">
                                          <p:val>
                                            <p:strVal val="#ppt_x"/>
                                          </p:val>
                                        </p:tav>
                                      </p:tavLst>
                                    </p:anim>
                                    <p:anim calcmode="lin" valueType="num">
                                      <p:cBhvr>
                                        <p:cTn id="138" dur="500" fill="hold"/>
                                        <p:tgtEl>
                                          <p:spTgt spid="648257"/>
                                        </p:tgtEl>
                                        <p:attrNameLst>
                                          <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648258"/>
                                        </p:tgtEl>
                                        <p:attrNameLst>
                                          <p:attrName/>
                                        </p:attrNameLst>
                                      </p:cBhvr>
                                      <p:to>
                                        <p:strVal val="visible"/>
                                      </p:to>
                                    </p:set>
                                    <p:anim calcmode="lin" valueType="num">
                                      <p:cBhvr>
                                        <p:cTn id="141" dur="500" fill="hold"/>
                                        <p:tgtEl>
                                          <p:spTgt spid="648258"/>
                                        </p:tgtEl>
                                        <p:attrNameLst>
                                          <p:attrName/>
                                        </p:attrNameLst>
                                      </p:cBhvr>
                                      <p:tavLst>
                                        <p:tav tm="0">
                                          <p:val>
                                            <p:strVal val="#ppt_x"/>
                                          </p:val>
                                        </p:tav>
                                        <p:tav tm="100000">
                                          <p:val>
                                            <p:strVal val="#ppt_x"/>
                                          </p:val>
                                        </p:tav>
                                      </p:tavLst>
                                    </p:anim>
                                    <p:anim calcmode="lin" valueType="num">
                                      <p:cBhvr>
                                        <p:cTn id="142" dur="500" fill="hold"/>
                                        <p:tgtEl>
                                          <p:spTgt spid="648258"/>
                                        </p:tgtEl>
                                        <p:attrNameLst>
                                          <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648259"/>
                                        </p:tgtEl>
                                        <p:attrNameLst>
                                          <p:attrName/>
                                        </p:attrNameLst>
                                      </p:cBhvr>
                                      <p:to>
                                        <p:strVal val="visible"/>
                                      </p:to>
                                    </p:set>
                                    <p:anim calcmode="lin" valueType="num">
                                      <p:cBhvr>
                                        <p:cTn id="145" dur="500" fill="hold"/>
                                        <p:tgtEl>
                                          <p:spTgt spid="648259"/>
                                        </p:tgtEl>
                                        <p:attrNameLst>
                                          <p:attrName/>
                                        </p:attrNameLst>
                                      </p:cBhvr>
                                      <p:tavLst>
                                        <p:tav tm="0">
                                          <p:val>
                                            <p:strVal val="#ppt_x"/>
                                          </p:val>
                                        </p:tav>
                                        <p:tav tm="100000">
                                          <p:val>
                                            <p:strVal val="#ppt_x"/>
                                          </p:val>
                                        </p:tav>
                                      </p:tavLst>
                                    </p:anim>
                                    <p:anim calcmode="lin" valueType="num">
                                      <p:cBhvr>
                                        <p:cTn id="146" dur="500" fill="hold"/>
                                        <p:tgtEl>
                                          <p:spTgt spid="648259"/>
                                        </p:tgtEl>
                                        <p:attrNameLst>
                                          <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648260"/>
                                        </p:tgtEl>
                                        <p:attrNameLst>
                                          <p:attrName/>
                                        </p:attrNameLst>
                                      </p:cBhvr>
                                      <p:to>
                                        <p:strVal val="visible"/>
                                      </p:to>
                                    </p:set>
                                    <p:anim calcmode="lin" valueType="num">
                                      <p:cBhvr>
                                        <p:cTn id="149" dur="500" fill="hold"/>
                                        <p:tgtEl>
                                          <p:spTgt spid="648260"/>
                                        </p:tgtEl>
                                        <p:attrNameLst>
                                          <p:attrName/>
                                        </p:attrNameLst>
                                      </p:cBhvr>
                                      <p:tavLst>
                                        <p:tav tm="0">
                                          <p:val>
                                            <p:strVal val="#ppt_x"/>
                                          </p:val>
                                        </p:tav>
                                        <p:tav tm="100000">
                                          <p:val>
                                            <p:strVal val="#ppt_x"/>
                                          </p:val>
                                        </p:tav>
                                      </p:tavLst>
                                    </p:anim>
                                    <p:anim calcmode="lin" valueType="num">
                                      <p:cBhvr>
                                        <p:cTn id="150" dur="500" fill="hold"/>
                                        <p:tgtEl>
                                          <p:spTgt spid="648260"/>
                                        </p:tgtEl>
                                        <p:attrNameLst>
                                          <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648261"/>
                                        </p:tgtEl>
                                        <p:attrNameLst>
                                          <p:attrName/>
                                        </p:attrNameLst>
                                      </p:cBhvr>
                                      <p:to>
                                        <p:strVal val="visible"/>
                                      </p:to>
                                    </p:set>
                                    <p:anim calcmode="lin" valueType="num">
                                      <p:cBhvr>
                                        <p:cTn id="153" dur="500" fill="hold"/>
                                        <p:tgtEl>
                                          <p:spTgt spid="648261"/>
                                        </p:tgtEl>
                                        <p:attrNameLst>
                                          <p:attrName/>
                                        </p:attrNameLst>
                                      </p:cBhvr>
                                      <p:tavLst>
                                        <p:tav tm="0">
                                          <p:val>
                                            <p:strVal val="#ppt_x"/>
                                          </p:val>
                                        </p:tav>
                                        <p:tav tm="100000">
                                          <p:val>
                                            <p:strVal val="#ppt_x"/>
                                          </p:val>
                                        </p:tav>
                                      </p:tavLst>
                                    </p:anim>
                                    <p:anim calcmode="lin" valueType="num">
                                      <p:cBhvr>
                                        <p:cTn id="154" dur="500" fill="hold"/>
                                        <p:tgtEl>
                                          <p:spTgt spid="648261"/>
                                        </p:tgtEl>
                                        <p:attrNameLst>
                                          <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648262"/>
                                        </p:tgtEl>
                                        <p:attrNameLst>
                                          <p:attrName/>
                                        </p:attrNameLst>
                                      </p:cBhvr>
                                      <p:to>
                                        <p:strVal val="visible"/>
                                      </p:to>
                                    </p:set>
                                    <p:anim calcmode="lin" valueType="num">
                                      <p:cBhvr>
                                        <p:cTn id="157" dur="500" fill="hold"/>
                                        <p:tgtEl>
                                          <p:spTgt spid="648262"/>
                                        </p:tgtEl>
                                        <p:attrNameLst>
                                          <p:attrName/>
                                        </p:attrNameLst>
                                      </p:cBhvr>
                                      <p:tavLst>
                                        <p:tav tm="0">
                                          <p:val>
                                            <p:strVal val="#ppt_x"/>
                                          </p:val>
                                        </p:tav>
                                        <p:tav tm="100000">
                                          <p:val>
                                            <p:strVal val="#ppt_x"/>
                                          </p:val>
                                        </p:tav>
                                      </p:tavLst>
                                    </p:anim>
                                    <p:anim calcmode="lin" valueType="num">
                                      <p:cBhvr>
                                        <p:cTn id="158" dur="500" fill="hold"/>
                                        <p:tgtEl>
                                          <p:spTgt spid="648262"/>
                                        </p:tgtEl>
                                        <p:attrNameLst>
                                          <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648263"/>
                                        </p:tgtEl>
                                        <p:attrNameLst>
                                          <p:attrName/>
                                        </p:attrNameLst>
                                      </p:cBhvr>
                                      <p:to>
                                        <p:strVal val="visible"/>
                                      </p:to>
                                    </p:set>
                                    <p:anim calcmode="lin" valueType="num">
                                      <p:cBhvr>
                                        <p:cTn id="161" dur="500" fill="hold"/>
                                        <p:tgtEl>
                                          <p:spTgt spid="648263"/>
                                        </p:tgtEl>
                                        <p:attrNameLst>
                                          <p:attrName/>
                                        </p:attrNameLst>
                                      </p:cBhvr>
                                      <p:tavLst>
                                        <p:tav tm="0">
                                          <p:val>
                                            <p:strVal val="#ppt_x"/>
                                          </p:val>
                                        </p:tav>
                                        <p:tav tm="100000">
                                          <p:val>
                                            <p:strVal val="#ppt_x"/>
                                          </p:val>
                                        </p:tav>
                                      </p:tavLst>
                                    </p:anim>
                                    <p:anim calcmode="lin" valueType="num">
                                      <p:cBhvr>
                                        <p:cTn id="162" dur="500" fill="hold"/>
                                        <p:tgtEl>
                                          <p:spTgt spid="648263"/>
                                        </p:tgtEl>
                                        <p:attrNameLst>
                                          <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648264"/>
                                        </p:tgtEl>
                                        <p:attrNameLst>
                                          <p:attrName/>
                                        </p:attrNameLst>
                                      </p:cBhvr>
                                      <p:to>
                                        <p:strVal val="visible"/>
                                      </p:to>
                                    </p:set>
                                    <p:anim calcmode="lin" valueType="num">
                                      <p:cBhvr>
                                        <p:cTn id="165" dur="500" fill="hold"/>
                                        <p:tgtEl>
                                          <p:spTgt spid="648264"/>
                                        </p:tgtEl>
                                        <p:attrNameLst>
                                          <p:attrName/>
                                        </p:attrNameLst>
                                      </p:cBhvr>
                                      <p:tavLst>
                                        <p:tav tm="0">
                                          <p:val>
                                            <p:strVal val="#ppt_x"/>
                                          </p:val>
                                        </p:tav>
                                        <p:tav tm="100000">
                                          <p:val>
                                            <p:strVal val="#ppt_x"/>
                                          </p:val>
                                        </p:tav>
                                      </p:tavLst>
                                    </p:anim>
                                    <p:anim calcmode="lin" valueType="num">
                                      <p:cBhvr>
                                        <p:cTn id="166" dur="500" fill="hold"/>
                                        <p:tgtEl>
                                          <p:spTgt spid="648264"/>
                                        </p:tgtEl>
                                        <p:attrNameLst>
                                          <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648265"/>
                                        </p:tgtEl>
                                        <p:attrNameLst>
                                          <p:attrName/>
                                        </p:attrNameLst>
                                      </p:cBhvr>
                                      <p:to>
                                        <p:strVal val="visible"/>
                                      </p:to>
                                    </p:set>
                                    <p:anim calcmode="lin" valueType="num">
                                      <p:cBhvr>
                                        <p:cTn id="169" dur="500" fill="hold"/>
                                        <p:tgtEl>
                                          <p:spTgt spid="648265"/>
                                        </p:tgtEl>
                                        <p:attrNameLst>
                                          <p:attrName/>
                                        </p:attrNameLst>
                                      </p:cBhvr>
                                      <p:tavLst>
                                        <p:tav tm="0">
                                          <p:val>
                                            <p:strVal val="#ppt_x"/>
                                          </p:val>
                                        </p:tav>
                                        <p:tav tm="100000">
                                          <p:val>
                                            <p:strVal val="#ppt_x"/>
                                          </p:val>
                                        </p:tav>
                                      </p:tavLst>
                                    </p:anim>
                                    <p:anim calcmode="lin" valueType="num">
                                      <p:cBhvr>
                                        <p:cTn id="170" dur="500" fill="hold"/>
                                        <p:tgtEl>
                                          <p:spTgt spid="648265"/>
                                        </p:tgtEl>
                                        <p:attrNameLst>
                                          <p:attrName/>
                                        </p:attrNameLst>
                                      </p:cBhvr>
                                      <p:tavLst>
                                        <p:tav tm="0">
                                          <p:val>
                                            <p:strVal val="1+#ppt_h/2"/>
                                          </p:val>
                                        </p:tav>
                                        <p:tav tm="100000">
                                          <p:val>
                                            <p:strVal val="#ppt_y"/>
                                          </p:val>
                                        </p:tav>
                                      </p:tavLst>
                                    </p:anim>
                                  </p:childTnLst>
                                </p:cTn>
                              </p:par>
                              <p:par>
                                <p:cTn id="171" presetID="2" presetClass="entr" presetSubtype="4" fill="hold" nodeType="withEffect">
                                  <p:stCondLst>
                                    <p:cond delay="0"/>
                                  </p:stCondLst>
                                  <p:childTnLst>
                                    <p:set>
                                      <p:cBhvr>
                                        <p:cTn id="172" dur="1" fill="hold">
                                          <p:stCondLst>
                                            <p:cond delay="0"/>
                                          </p:stCondLst>
                                        </p:cTn>
                                        <p:tgtEl>
                                          <p:spTgt spid="648266"/>
                                        </p:tgtEl>
                                        <p:attrNameLst>
                                          <p:attrName/>
                                        </p:attrNameLst>
                                      </p:cBhvr>
                                      <p:to>
                                        <p:strVal val="visible"/>
                                      </p:to>
                                    </p:set>
                                    <p:anim calcmode="lin" valueType="num">
                                      <p:cBhvr>
                                        <p:cTn id="173" dur="500" fill="hold"/>
                                        <p:tgtEl>
                                          <p:spTgt spid="648266"/>
                                        </p:tgtEl>
                                        <p:attrNameLst>
                                          <p:attrName/>
                                        </p:attrNameLst>
                                      </p:cBhvr>
                                      <p:tavLst>
                                        <p:tav tm="0">
                                          <p:val>
                                            <p:strVal val="#ppt_x"/>
                                          </p:val>
                                        </p:tav>
                                        <p:tav tm="100000">
                                          <p:val>
                                            <p:strVal val="#ppt_x"/>
                                          </p:val>
                                        </p:tav>
                                      </p:tavLst>
                                    </p:anim>
                                    <p:anim calcmode="lin" valueType="num">
                                      <p:cBhvr>
                                        <p:cTn id="174" dur="500" fill="hold"/>
                                        <p:tgtEl>
                                          <p:spTgt spid="648266"/>
                                        </p:tgtEl>
                                        <p:attrNameLst>
                                          <p:attrName/>
                                        </p:attrNameLst>
                                      </p:cBhvr>
                                      <p:tavLst>
                                        <p:tav tm="0">
                                          <p:val>
                                            <p:strVal val="1+#ppt_h/2"/>
                                          </p:val>
                                        </p:tav>
                                        <p:tav tm="100000">
                                          <p:val>
                                            <p:strVal val="#ppt_y"/>
                                          </p:val>
                                        </p:tav>
                                      </p:tavLst>
                                    </p:anim>
                                  </p:childTnLst>
                                </p:cTn>
                              </p:par>
                              <p:par>
                                <p:cTn id="175" presetID="2" presetClass="entr" presetSubtype="4" fill="hold" nodeType="withEffect">
                                  <p:stCondLst>
                                    <p:cond delay="0"/>
                                  </p:stCondLst>
                                  <p:childTnLst>
                                    <p:set>
                                      <p:cBhvr>
                                        <p:cTn id="176" dur="1" fill="hold">
                                          <p:stCondLst>
                                            <p:cond delay="0"/>
                                          </p:stCondLst>
                                        </p:cTn>
                                        <p:tgtEl>
                                          <p:spTgt spid="648267"/>
                                        </p:tgtEl>
                                        <p:attrNameLst>
                                          <p:attrName/>
                                        </p:attrNameLst>
                                      </p:cBhvr>
                                      <p:to>
                                        <p:strVal val="visible"/>
                                      </p:to>
                                    </p:set>
                                    <p:anim calcmode="lin" valueType="num">
                                      <p:cBhvr>
                                        <p:cTn id="177" dur="500" fill="hold"/>
                                        <p:tgtEl>
                                          <p:spTgt spid="648267"/>
                                        </p:tgtEl>
                                        <p:attrNameLst>
                                          <p:attrName/>
                                        </p:attrNameLst>
                                      </p:cBhvr>
                                      <p:tavLst>
                                        <p:tav tm="0">
                                          <p:val>
                                            <p:strVal val="#ppt_x"/>
                                          </p:val>
                                        </p:tav>
                                        <p:tav tm="100000">
                                          <p:val>
                                            <p:strVal val="#ppt_x"/>
                                          </p:val>
                                        </p:tav>
                                      </p:tavLst>
                                    </p:anim>
                                    <p:anim calcmode="lin" valueType="num">
                                      <p:cBhvr>
                                        <p:cTn id="178" dur="500" fill="hold"/>
                                        <p:tgtEl>
                                          <p:spTgt spid="648267"/>
                                        </p:tgtEl>
                                        <p:attrNameLst>
                                          <p:attrName/>
                                        </p:attrNameLst>
                                      </p:cBhvr>
                                      <p:tavLst>
                                        <p:tav tm="0">
                                          <p:val>
                                            <p:strVal val="1+#ppt_h/2"/>
                                          </p:val>
                                        </p:tav>
                                        <p:tav tm="100000">
                                          <p:val>
                                            <p:strVal val="#ppt_y"/>
                                          </p:val>
                                        </p:tav>
                                      </p:tavLst>
                                    </p:anim>
                                  </p:childTnLst>
                                </p:cTn>
                              </p:par>
                              <p:par>
                                <p:cTn id="179" presetID="2" presetClass="entr" presetSubtype="4" fill="hold" nodeType="withEffect">
                                  <p:stCondLst>
                                    <p:cond delay="0"/>
                                  </p:stCondLst>
                                  <p:childTnLst>
                                    <p:set>
                                      <p:cBhvr>
                                        <p:cTn id="180" dur="1" fill="hold">
                                          <p:stCondLst>
                                            <p:cond delay="0"/>
                                          </p:stCondLst>
                                        </p:cTn>
                                        <p:tgtEl>
                                          <p:spTgt spid="648268"/>
                                        </p:tgtEl>
                                        <p:attrNameLst>
                                          <p:attrName/>
                                        </p:attrNameLst>
                                      </p:cBhvr>
                                      <p:to>
                                        <p:strVal val="visible"/>
                                      </p:to>
                                    </p:set>
                                    <p:anim calcmode="lin" valueType="num">
                                      <p:cBhvr>
                                        <p:cTn id="181" dur="500" fill="hold"/>
                                        <p:tgtEl>
                                          <p:spTgt spid="648268"/>
                                        </p:tgtEl>
                                        <p:attrNameLst>
                                          <p:attrName/>
                                        </p:attrNameLst>
                                      </p:cBhvr>
                                      <p:tavLst>
                                        <p:tav tm="0">
                                          <p:val>
                                            <p:strVal val="#ppt_x"/>
                                          </p:val>
                                        </p:tav>
                                        <p:tav tm="100000">
                                          <p:val>
                                            <p:strVal val="#ppt_x"/>
                                          </p:val>
                                        </p:tav>
                                      </p:tavLst>
                                    </p:anim>
                                    <p:anim calcmode="lin" valueType="num">
                                      <p:cBhvr>
                                        <p:cTn id="182" dur="500" fill="hold"/>
                                        <p:tgtEl>
                                          <p:spTgt spid="648268"/>
                                        </p:tgtEl>
                                        <p:attrNameLst>
                                          <p:attrName/>
                                        </p:attrNameLst>
                                      </p:cBhvr>
                                      <p:tavLst>
                                        <p:tav tm="0">
                                          <p:val>
                                            <p:strVal val="1+#ppt_h/2"/>
                                          </p:val>
                                        </p:tav>
                                        <p:tav tm="100000">
                                          <p:val>
                                            <p:strVal val="#ppt_y"/>
                                          </p:val>
                                        </p:tav>
                                      </p:tavLst>
                                    </p:anim>
                                  </p:childTnLst>
                                </p:cTn>
                              </p:par>
                              <p:par>
                                <p:cTn id="183" presetID="2" presetClass="entr" presetSubtype="4" fill="hold" nodeType="withEffect">
                                  <p:stCondLst>
                                    <p:cond delay="0"/>
                                  </p:stCondLst>
                                  <p:childTnLst>
                                    <p:set>
                                      <p:cBhvr>
                                        <p:cTn id="184" dur="1" fill="hold">
                                          <p:stCondLst>
                                            <p:cond delay="0"/>
                                          </p:stCondLst>
                                        </p:cTn>
                                        <p:tgtEl>
                                          <p:spTgt spid="648269"/>
                                        </p:tgtEl>
                                        <p:attrNameLst>
                                          <p:attrName/>
                                        </p:attrNameLst>
                                      </p:cBhvr>
                                      <p:to>
                                        <p:strVal val="visible"/>
                                      </p:to>
                                    </p:set>
                                    <p:anim calcmode="lin" valueType="num">
                                      <p:cBhvr>
                                        <p:cTn id="185" dur="500" fill="hold"/>
                                        <p:tgtEl>
                                          <p:spTgt spid="648269"/>
                                        </p:tgtEl>
                                        <p:attrNameLst>
                                          <p:attrName/>
                                        </p:attrNameLst>
                                      </p:cBhvr>
                                      <p:tavLst>
                                        <p:tav tm="0">
                                          <p:val>
                                            <p:strVal val="#ppt_x"/>
                                          </p:val>
                                        </p:tav>
                                        <p:tav tm="100000">
                                          <p:val>
                                            <p:strVal val="#ppt_x"/>
                                          </p:val>
                                        </p:tav>
                                      </p:tavLst>
                                    </p:anim>
                                    <p:anim calcmode="lin" valueType="num">
                                      <p:cBhvr>
                                        <p:cTn id="186" dur="500" fill="hold"/>
                                        <p:tgtEl>
                                          <p:spTgt spid="648269"/>
                                        </p:tgtEl>
                                        <p:attrNameLst>
                                          <p:attrName/>
                                        </p:attrNameLst>
                                      </p:cBhvr>
                                      <p:tavLst>
                                        <p:tav tm="0">
                                          <p:val>
                                            <p:strVal val="1+#ppt_h/2"/>
                                          </p:val>
                                        </p:tav>
                                        <p:tav tm="100000">
                                          <p:val>
                                            <p:strVal val="#ppt_y"/>
                                          </p:val>
                                        </p:tav>
                                      </p:tavLst>
                                    </p:anim>
                                  </p:childTnLst>
                                </p:cTn>
                              </p:par>
                              <p:par>
                                <p:cTn id="187" presetID="2" presetClass="entr" presetSubtype="4" fill="hold" nodeType="withEffect">
                                  <p:stCondLst>
                                    <p:cond delay="0"/>
                                  </p:stCondLst>
                                  <p:childTnLst>
                                    <p:set>
                                      <p:cBhvr>
                                        <p:cTn id="188" dur="1" fill="hold">
                                          <p:stCondLst>
                                            <p:cond delay="0"/>
                                          </p:stCondLst>
                                        </p:cTn>
                                        <p:tgtEl>
                                          <p:spTgt spid="648270"/>
                                        </p:tgtEl>
                                        <p:attrNameLst>
                                          <p:attrName/>
                                        </p:attrNameLst>
                                      </p:cBhvr>
                                      <p:to>
                                        <p:strVal val="visible"/>
                                      </p:to>
                                    </p:set>
                                    <p:anim calcmode="lin" valueType="num">
                                      <p:cBhvr>
                                        <p:cTn id="189" dur="500" fill="hold"/>
                                        <p:tgtEl>
                                          <p:spTgt spid="648270"/>
                                        </p:tgtEl>
                                        <p:attrNameLst>
                                          <p:attrName/>
                                        </p:attrNameLst>
                                      </p:cBhvr>
                                      <p:tavLst>
                                        <p:tav tm="0">
                                          <p:val>
                                            <p:strVal val="#ppt_x"/>
                                          </p:val>
                                        </p:tav>
                                        <p:tav tm="100000">
                                          <p:val>
                                            <p:strVal val="#ppt_x"/>
                                          </p:val>
                                        </p:tav>
                                      </p:tavLst>
                                    </p:anim>
                                    <p:anim calcmode="lin" valueType="num">
                                      <p:cBhvr>
                                        <p:cTn id="190" dur="500" fill="hold"/>
                                        <p:tgtEl>
                                          <p:spTgt spid="648270"/>
                                        </p:tgtEl>
                                        <p:attrNameLst>
                                          <p:attrName/>
                                        </p:attrNameLst>
                                      </p:cBhvr>
                                      <p:tavLst>
                                        <p:tav tm="0">
                                          <p:val>
                                            <p:strVal val="1+#ppt_h/2"/>
                                          </p:val>
                                        </p:tav>
                                        <p:tav tm="100000">
                                          <p:val>
                                            <p:strVal val="#ppt_y"/>
                                          </p:val>
                                        </p:tav>
                                      </p:tavLst>
                                    </p:anim>
                                  </p:childTnLst>
                                </p:cTn>
                              </p:par>
                              <p:par>
                                <p:cTn id="191" presetID="2" presetClass="entr" presetSubtype="4" fill="hold" nodeType="withEffect">
                                  <p:stCondLst>
                                    <p:cond delay="0"/>
                                  </p:stCondLst>
                                  <p:childTnLst>
                                    <p:set>
                                      <p:cBhvr>
                                        <p:cTn id="192" dur="1" fill="hold">
                                          <p:stCondLst>
                                            <p:cond delay="0"/>
                                          </p:stCondLst>
                                        </p:cTn>
                                        <p:tgtEl>
                                          <p:spTgt spid="648271"/>
                                        </p:tgtEl>
                                        <p:attrNameLst>
                                          <p:attrName/>
                                        </p:attrNameLst>
                                      </p:cBhvr>
                                      <p:to>
                                        <p:strVal val="visible"/>
                                      </p:to>
                                    </p:set>
                                    <p:anim calcmode="lin" valueType="num">
                                      <p:cBhvr>
                                        <p:cTn id="193" dur="500" fill="hold"/>
                                        <p:tgtEl>
                                          <p:spTgt spid="648271"/>
                                        </p:tgtEl>
                                        <p:attrNameLst>
                                          <p:attrName/>
                                        </p:attrNameLst>
                                      </p:cBhvr>
                                      <p:tavLst>
                                        <p:tav tm="0">
                                          <p:val>
                                            <p:strVal val="#ppt_x"/>
                                          </p:val>
                                        </p:tav>
                                        <p:tav tm="100000">
                                          <p:val>
                                            <p:strVal val="#ppt_x"/>
                                          </p:val>
                                        </p:tav>
                                      </p:tavLst>
                                    </p:anim>
                                    <p:anim calcmode="lin" valueType="num">
                                      <p:cBhvr>
                                        <p:cTn id="194" dur="500" fill="hold"/>
                                        <p:tgtEl>
                                          <p:spTgt spid="648271"/>
                                        </p:tgtEl>
                                        <p:attrNameLst>
                                          <p:attrName/>
                                        </p:attrNameLst>
                                      </p:cBhvr>
                                      <p:tavLst>
                                        <p:tav tm="0">
                                          <p:val>
                                            <p:strVal val="1+#ppt_h/2"/>
                                          </p:val>
                                        </p:tav>
                                        <p:tav tm="100000">
                                          <p:val>
                                            <p:strVal val="#ppt_y"/>
                                          </p:val>
                                        </p:tav>
                                      </p:tavLst>
                                    </p:anim>
                                  </p:childTnLst>
                                </p:cTn>
                              </p:par>
                              <p:par>
                                <p:cTn id="195" presetID="2" presetClass="entr" presetSubtype="4" fill="hold" nodeType="withEffect">
                                  <p:stCondLst>
                                    <p:cond delay="0"/>
                                  </p:stCondLst>
                                  <p:childTnLst>
                                    <p:set>
                                      <p:cBhvr>
                                        <p:cTn id="196" dur="1" fill="hold">
                                          <p:stCondLst>
                                            <p:cond delay="0"/>
                                          </p:stCondLst>
                                        </p:cTn>
                                        <p:tgtEl>
                                          <p:spTgt spid="648272"/>
                                        </p:tgtEl>
                                        <p:attrNameLst>
                                          <p:attrName/>
                                        </p:attrNameLst>
                                      </p:cBhvr>
                                      <p:to>
                                        <p:strVal val="visible"/>
                                      </p:to>
                                    </p:set>
                                    <p:anim calcmode="lin" valueType="num">
                                      <p:cBhvr>
                                        <p:cTn id="197" dur="500" fill="hold"/>
                                        <p:tgtEl>
                                          <p:spTgt spid="648272"/>
                                        </p:tgtEl>
                                        <p:attrNameLst>
                                          <p:attrName/>
                                        </p:attrNameLst>
                                      </p:cBhvr>
                                      <p:tavLst>
                                        <p:tav tm="0">
                                          <p:val>
                                            <p:strVal val="#ppt_x"/>
                                          </p:val>
                                        </p:tav>
                                        <p:tav tm="100000">
                                          <p:val>
                                            <p:strVal val="#ppt_x"/>
                                          </p:val>
                                        </p:tav>
                                      </p:tavLst>
                                    </p:anim>
                                    <p:anim calcmode="lin" valueType="num">
                                      <p:cBhvr>
                                        <p:cTn id="198" dur="500" fill="hold"/>
                                        <p:tgtEl>
                                          <p:spTgt spid="648272"/>
                                        </p:tgtEl>
                                        <p:attrNameLst>
                                          <p:attrName/>
                                        </p:attrNameLst>
                                      </p:cBhvr>
                                      <p:tavLst>
                                        <p:tav tm="0">
                                          <p:val>
                                            <p:strVal val="1+#ppt_h/2"/>
                                          </p:val>
                                        </p:tav>
                                        <p:tav tm="100000">
                                          <p:val>
                                            <p:strVal val="#ppt_y"/>
                                          </p:val>
                                        </p:tav>
                                      </p:tavLst>
                                    </p:anim>
                                  </p:childTnLst>
                                </p:cTn>
                              </p:par>
                              <p:par>
                                <p:cTn id="199" presetID="2" presetClass="entr" presetSubtype="4" fill="hold" nodeType="withEffect">
                                  <p:stCondLst>
                                    <p:cond delay="0"/>
                                  </p:stCondLst>
                                  <p:childTnLst>
                                    <p:set>
                                      <p:cBhvr>
                                        <p:cTn id="200" dur="1" fill="hold">
                                          <p:stCondLst>
                                            <p:cond delay="0"/>
                                          </p:stCondLst>
                                        </p:cTn>
                                        <p:tgtEl>
                                          <p:spTgt spid="648273"/>
                                        </p:tgtEl>
                                        <p:attrNameLst>
                                          <p:attrName/>
                                        </p:attrNameLst>
                                      </p:cBhvr>
                                      <p:to>
                                        <p:strVal val="visible"/>
                                      </p:to>
                                    </p:set>
                                    <p:anim calcmode="lin" valueType="num">
                                      <p:cBhvr>
                                        <p:cTn id="201" dur="500" fill="hold"/>
                                        <p:tgtEl>
                                          <p:spTgt spid="648273"/>
                                        </p:tgtEl>
                                        <p:attrNameLst>
                                          <p:attrName/>
                                        </p:attrNameLst>
                                      </p:cBhvr>
                                      <p:tavLst>
                                        <p:tav tm="0">
                                          <p:val>
                                            <p:strVal val="#ppt_x"/>
                                          </p:val>
                                        </p:tav>
                                        <p:tav tm="100000">
                                          <p:val>
                                            <p:strVal val="#ppt_x"/>
                                          </p:val>
                                        </p:tav>
                                      </p:tavLst>
                                    </p:anim>
                                    <p:anim calcmode="lin" valueType="num">
                                      <p:cBhvr>
                                        <p:cTn id="202" dur="500" fill="hold"/>
                                        <p:tgtEl>
                                          <p:spTgt spid="648273"/>
                                        </p:tgtEl>
                                        <p:attrNameLst>
                                          <p:attrName/>
                                        </p:attrNameLst>
                                      </p:cBhvr>
                                      <p:tavLst>
                                        <p:tav tm="0">
                                          <p:val>
                                            <p:strVal val="1+#ppt_h/2"/>
                                          </p:val>
                                        </p:tav>
                                        <p:tav tm="100000">
                                          <p:val>
                                            <p:strVal val="#ppt_y"/>
                                          </p:val>
                                        </p:tav>
                                      </p:tavLst>
                                    </p:anim>
                                  </p:childTnLst>
                                </p:cTn>
                              </p:par>
                              <p:par>
                                <p:cTn id="203" presetID="2" presetClass="entr" presetSubtype="4" fill="hold" grpId="0" nodeType="withEffect">
                                  <p:stCondLst>
                                    <p:cond delay="0"/>
                                  </p:stCondLst>
                                  <p:childTnLst>
                                    <p:set>
                                      <p:cBhvr>
                                        <p:cTn id="204" dur="1" fill="hold">
                                          <p:stCondLst>
                                            <p:cond delay="0"/>
                                          </p:stCondLst>
                                        </p:cTn>
                                        <p:tgtEl>
                                          <p:spTgt spid="648274"/>
                                        </p:tgtEl>
                                        <p:attrNameLst>
                                          <p:attrName/>
                                        </p:attrNameLst>
                                      </p:cBhvr>
                                      <p:to>
                                        <p:strVal val="visible"/>
                                      </p:to>
                                    </p:set>
                                    <p:anim calcmode="lin" valueType="num">
                                      <p:cBhvr>
                                        <p:cTn id="205" dur="500" fill="hold"/>
                                        <p:tgtEl>
                                          <p:spTgt spid="648274"/>
                                        </p:tgtEl>
                                        <p:attrNameLst>
                                          <p:attrName/>
                                        </p:attrNameLst>
                                      </p:cBhvr>
                                      <p:tavLst>
                                        <p:tav tm="0">
                                          <p:val>
                                            <p:strVal val="#ppt_x"/>
                                          </p:val>
                                        </p:tav>
                                        <p:tav tm="100000">
                                          <p:val>
                                            <p:strVal val="#ppt_x"/>
                                          </p:val>
                                        </p:tav>
                                      </p:tavLst>
                                    </p:anim>
                                    <p:anim calcmode="lin" valueType="num">
                                      <p:cBhvr>
                                        <p:cTn id="206" dur="500" fill="hold"/>
                                        <p:tgtEl>
                                          <p:spTgt spid="648274"/>
                                        </p:tgtEl>
                                        <p:attrNameLst>
                                          <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250" grpId="0"/>
      <p:bldP spid="64827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619521">
            <a:extLst>
              <a:ext uri="{FF2B5EF4-FFF2-40B4-BE49-F238E27FC236}">
                <a16:creationId xmlns:a16="http://schemas.microsoft.com/office/drawing/2014/main" id="{D332F086-AB4E-524B-B396-D1AA8D322E45}"/>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实时调度</a:t>
            </a:r>
            <a:endParaRPr lang="en-US" altLang="zh-CN" sz="2800" b="1" i="1"/>
          </a:p>
        </p:txBody>
      </p:sp>
      <p:sp>
        <p:nvSpPr>
          <p:cNvPr id="59395" name="文本占位符 619522">
            <a:extLst>
              <a:ext uri="{FF2B5EF4-FFF2-40B4-BE49-F238E27FC236}">
                <a16:creationId xmlns:a16="http://schemas.microsoft.com/office/drawing/2014/main" id="{A6CD9CD5-C1AB-CC4B-8A95-7C8AD8E4ACCF}"/>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确定实时任务执行的顺序 </a:t>
            </a:r>
          </a:p>
          <a:p>
            <a:r>
              <a:rPr lang="en-US" altLang="ko-KR" sz="2400">
                <a:ea typeface="Gulim" panose="020B0600000101010101" pitchFamily="34" charset="-127"/>
              </a:rPr>
              <a:t>静态优先级调度</a:t>
            </a:r>
          </a:p>
          <a:p>
            <a:r>
              <a:rPr lang="en-US" altLang="ko-KR" sz="2400">
                <a:ea typeface="Gulim" panose="020B0600000101010101" pitchFamily="34" charset="-127"/>
              </a:rPr>
              <a:t>动态优先级调度</a:t>
            </a:r>
          </a:p>
        </p:txBody>
      </p:sp>
      <p:sp>
        <p:nvSpPr>
          <p:cNvPr id="59396" name="直接连接符 619523">
            <a:extLst>
              <a:ext uri="{FF2B5EF4-FFF2-40B4-BE49-F238E27FC236}">
                <a16:creationId xmlns:a16="http://schemas.microsoft.com/office/drawing/2014/main" id="{AFB50B93-FEF7-994A-8DD9-66F2A34C7629}"/>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397" name="直接连接符 619524">
            <a:extLst>
              <a:ext uri="{FF2B5EF4-FFF2-40B4-BE49-F238E27FC236}">
                <a16:creationId xmlns:a16="http://schemas.microsoft.com/office/drawing/2014/main" id="{07721C88-6224-8346-ADD5-19FDE47E7BDB}"/>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398" name="直接连接符 619525">
            <a:extLst>
              <a:ext uri="{FF2B5EF4-FFF2-40B4-BE49-F238E27FC236}">
                <a16:creationId xmlns:a16="http://schemas.microsoft.com/office/drawing/2014/main" id="{FFCFE559-38EC-234C-BC6D-E732122E15AD}"/>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399" name="直接连接符 619526">
            <a:extLst>
              <a:ext uri="{FF2B5EF4-FFF2-40B4-BE49-F238E27FC236}">
                <a16:creationId xmlns:a16="http://schemas.microsoft.com/office/drawing/2014/main" id="{63F45E8C-EDF1-734D-8F0C-3AFEBC7CF7C8}"/>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0" name="直接连接符 619527">
            <a:extLst>
              <a:ext uri="{FF2B5EF4-FFF2-40B4-BE49-F238E27FC236}">
                <a16:creationId xmlns:a16="http://schemas.microsoft.com/office/drawing/2014/main" id="{FF700710-20C7-9746-9B90-38673A64D6F6}"/>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1" name="直接连接符 619528">
            <a:extLst>
              <a:ext uri="{FF2B5EF4-FFF2-40B4-BE49-F238E27FC236}">
                <a16:creationId xmlns:a16="http://schemas.microsoft.com/office/drawing/2014/main" id="{A5889CF3-1116-0E48-841F-E8865A4ACB9D}"/>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2" name="直接连接符 619529">
            <a:extLst>
              <a:ext uri="{FF2B5EF4-FFF2-40B4-BE49-F238E27FC236}">
                <a16:creationId xmlns:a16="http://schemas.microsoft.com/office/drawing/2014/main" id="{6E1B9050-5FE5-D948-BACA-5E17053849D3}"/>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3" name="直接连接符 619530">
            <a:extLst>
              <a:ext uri="{FF2B5EF4-FFF2-40B4-BE49-F238E27FC236}">
                <a16:creationId xmlns:a16="http://schemas.microsoft.com/office/drawing/2014/main" id="{D83C38AF-168E-7A4A-82B6-A5D4AB203761}"/>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4" name="直接连接符 619531">
            <a:extLst>
              <a:ext uri="{FF2B5EF4-FFF2-40B4-BE49-F238E27FC236}">
                <a16:creationId xmlns:a16="http://schemas.microsoft.com/office/drawing/2014/main" id="{776D644D-235B-C34D-A2FF-577F5F73305C}"/>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5" name="直接连接符 619532">
            <a:extLst>
              <a:ext uri="{FF2B5EF4-FFF2-40B4-BE49-F238E27FC236}">
                <a16:creationId xmlns:a16="http://schemas.microsoft.com/office/drawing/2014/main" id="{9FD4652E-A165-3044-BAF4-E542799BF83A}"/>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6" name="直接连接符 619533">
            <a:extLst>
              <a:ext uri="{FF2B5EF4-FFF2-40B4-BE49-F238E27FC236}">
                <a16:creationId xmlns:a16="http://schemas.microsoft.com/office/drawing/2014/main" id="{ADAE7E83-4B93-564C-AC0F-FE0BBD725D86}"/>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7" name="直接连接符 619534">
            <a:extLst>
              <a:ext uri="{FF2B5EF4-FFF2-40B4-BE49-F238E27FC236}">
                <a16:creationId xmlns:a16="http://schemas.microsoft.com/office/drawing/2014/main" id="{B66880A5-E27A-3445-B698-A367B8B4FE9A}"/>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8" name="直接连接符 619535">
            <a:extLst>
              <a:ext uri="{FF2B5EF4-FFF2-40B4-BE49-F238E27FC236}">
                <a16:creationId xmlns:a16="http://schemas.microsoft.com/office/drawing/2014/main" id="{4DD17542-4DDA-6845-A2F9-939036CDBDD0}"/>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9" name="直接连接符 619536">
            <a:extLst>
              <a:ext uri="{FF2B5EF4-FFF2-40B4-BE49-F238E27FC236}">
                <a16:creationId xmlns:a16="http://schemas.microsoft.com/office/drawing/2014/main" id="{38BFD274-1AFF-AF42-A885-CD43D1BA912A}"/>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0" name="直接连接符 619537">
            <a:extLst>
              <a:ext uri="{FF2B5EF4-FFF2-40B4-BE49-F238E27FC236}">
                <a16:creationId xmlns:a16="http://schemas.microsoft.com/office/drawing/2014/main" id="{490DC628-C26D-E14B-824B-85CFE33F0B1C}"/>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1" name="直接连接符 619538">
            <a:extLst>
              <a:ext uri="{FF2B5EF4-FFF2-40B4-BE49-F238E27FC236}">
                <a16:creationId xmlns:a16="http://schemas.microsoft.com/office/drawing/2014/main" id="{E6B85EFA-4820-9249-88E9-DA4D6A067287}"/>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2" name="直接连接符 619539">
            <a:extLst>
              <a:ext uri="{FF2B5EF4-FFF2-40B4-BE49-F238E27FC236}">
                <a16:creationId xmlns:a16="http://schemas.microsoft.com/office/drawing/2014/main" id="{FE9924CF-16BB-C749-873D-99BA218FF871}"/>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3" name="矩形 619540">
            <a:extLst>
              <a:ext uri="{FF2B5EF4-FFF2-40B4-BE49-F238E27FC236}">
                <a16:creationId xmlns:a16="http://schemas.microsoft.com/office/drawing/2014/main" id="{46D8FF47-FAB7-A742-BF9C-3CD955541540}"/>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9414" name="直接连接符 619541">
            <a:extLst>
              <a:ext uri="{FF2B5EF4-FFF2-40B4-BE49-F238E27FC236}">
                <a16:creationId xmlns:a16="http://schemas.microsoft.com/office/drawing/2014/main" id="{79625077-8C08-B642-89C5-E4DCBAC08FE9}"/>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15" name="直接连接符 619542">
            <a:extLst>
              <a:ext uri="{FF2B5EF4-FFF2-40B4-BE49-F238E27FC236}">
                <a16:creationId xmlns:a16="http://schemas.microsoft.com/office/drawing/2014/main" id="{E21B27B2-7774-2F41-8122-C5A30E5BDA25}"/>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16" name="直接连接符 619543">
            <a:extLst>
              <a:ext uri="{FF2B5EF4-FFF2-40B4-BE49-F238E27FC236}">
                <a16:creationId xmlns:a16="http://schemas.microsoft.com/office/drawing/2014/main" id="{5B2C98DC-D599-1149-A4F4-AA0012018A6C}"/>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7" name="直接连接符 619544">
            <a:extLst>
              <a:ext uri="{FF2B5EF4-FFF2-40B4-BE49-F238E27FC236}">
                <a16:creationId xmlns:a16="http://schemas.microsoft.com/office/drawing/2014/main" id="{61BF952A-9CA3-ED4D-A5AF-C9C8F99DCE10}"/>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8" name="直接连接符 619545">
            <a:extLst>
              <a:ext uri="{FF2B5EF4-FFF2-40B4-BE49-F238E27FC236}">
                <a16:creationId xmlns:a16="http://schemas.microsoft.com/office/drawing/2014/main" id="{2D52A75D-D565-CA4B-BD11-37A9F490097A}"/>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9" name="直接连接符 619546">
            <a:extLst>
              <a:ext uri="{FF2B5EF4-FFF2-40B4-BE49-F238E27FC236}">
                <a16:creationId xmlns:a16="http://schemas.microsoft.com/office/drawing/2014/main" id="{770845FE-C275-DD4B-B81B-C5C43D92760A}"/>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0" name="直接连接符 619547">
            <a:extLst>
              <a:ext uri="{FF2B5EF4-FFF2-40B4-BE49-F238E27FC236}">
                <a16:creationId xmlns:a16="http://schemas.microsoft.com/office/drawing/2014/main" id="{967F0A9D-9B93-7E42-9C34-3B49B3A4B5E7}"/>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1" name="直接连接符 619548">
            <a:extLst>
              <a:ext uri="{FF2B5EF4-FFF2-40B4-BE49-F238E27FC236}">
                <a16:creationId xmlns:a16="http://schemas.microsoft.com/office/drawing/2014/main" id="{8B56C9D4-F885-5448-B70A-B8E544588DA3}"/>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2" name="直接连接符 619549">
            <a:extLst>
              <a:ext uri="{FF2B5EF4-FFF2-40B4-BE49-F238E27FC236}">
                <a16:creationId xmlns:a16="http://schemas.microsoft.com/office/drawing/2014/main" id="{CB2E9C92-C125-EA44-A3AC-1BA2CC74AAD4}"/>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3" name="直接连接符 619550">
            <a:extLst>
              <a:ext uri="{FF2B5EF4-FFF2-40B4-BE49-F238E27FC236}">
                <a16:creationId xmlns:a16="http://schemas.microsoft.com/office/drawing/2014/main" id="{CE0847E3-F674-E146-A410-2559F10C9546}"/>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4" name="直接连接符 619551">
            <a:extLst>
              <a:ext uri="{FF2B5EF4-FFF2-40B4-BE49-F238E27FC236}">
                <a16:creationId xmlns:a16="http://schemas.microsoft.com/office/drawing/2014/main" id="{212ED261-BCB8-4841-B993-0C059F3A6CA5}"/>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5" name="直接连接符 619552">
            <a:extLst>
              <a:ext uri="{FF2B5EF4-FFF2-40B4-BE49-F238E27FC236}">
                <a16:creationId xmlns:a16="http://schemas.microsoft.com/office/drawing/2014/main" id="{43AAF9D8-2D8C-F348-A55F-068F68C034F3}"/>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6" name="直接连接符 619553">
            <a:extLst>
              <a:ext uri="{FF2B5EF4-FFF2-40B4-BE49-F238E27FC236}">
                <a16:creationId xmlns:a16="http://schemas.microsoft.com/office/drawing/2014/main" id="{1F0BD4AB-619B-E347-802C-53B28C6F8CA9}"/>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7" name="直接连接符 619554">
            <a:extLst>
              <a:ext uri="{FF2B5EF4-FFF2-40B4-BE49-F238E27FC236}">
                <a16:creationId xmlns:a16="http://schemas.microsoft.com/office/drawing/2014/main" id="{C143BD57-3768-FD4C-BC12-A15E0EC684B5}"/>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8" name="直接连接符 619555">
            <a:extLst>
              <a:ext uri="{FF2B5EF4-FFF2-40B4-BE49-F238E27FC236}">
                <a16:creationId xmlns:a16="http://schemas.microsoft.com/office/drawing/2014/main" id="{F3AD8D4B-442B-3B49-98AF-D77E55327BC7}"/>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9" name="直接连接符 619556">
            <a:extLst>
              <a:ext uri="{FF2B5EF4-FFF2-40B4-BE49-F238E27FC236}">
                <a16:creationId xmlns:a16="http://schemas.microsoft.com/office/drawing/2014/main" id="{23C63469-2A3E-9B4A-BA30-7EF016D3F78A}"/>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0" name="直接连接符 619557">
            <a:extLst>
              <a:ext uri="{FF2B5EF4-FFF2-40B4-BE49-F238E27FC236}">
                <a16:creationId xmlns:a16="http://schemas.microsoft.com/office/drawing/2014/main" id="{88B1365A-B26B-FD49-BF9D-525430F53CE4}"/>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1" name="直接连接符 619558">
            <a:extLst>
              <a:ext uri="{FF2B5EF4-FFF2-40B4-BE49-F238E27FC236}">
                <a16:creationId xmlns:a16="http://schemas.microsoft.com/office/drawing/2014/main" id="{5B7763AE-72A1-484E-A517-7698E742C2E8}"/>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2" name="直接连接符 619559">
            <a:extLst>
              <a:ext uri="{FF2B5EF4-FFF2-40B4-BE49-F238E27FC236}">
                <a16:creationId xmlns:a16="http://schemas.microsoft.com/office/drawing/2014/main" id="{D07269BD-A4FA-EB40-8D6E-CD8E5887C5FD}"/>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3" name="直接连接符 619560">
            <a:extLst>
              <a:ext uri="{FF2B5EF4-FFF2-40B4-BE49-F238E27FC236}">
                <a16:creationId xmlns:a16="http://schemas.microsoft.com/office/drawing/2014/main" id="{99BAA821-00C7-7148-87D7-967D755FAE43}"/>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34" name="直接连接符 619561">
            <a:extLst>
              <a:ext uri="{FF2B5EF4-FFF2-40B4-BE49-F238E27FC236}">
                <a16:creationId xmlns:a16="http://schemas.microsoft.com/office/drawing/2014/main" id="{7E6C2D26-2476-6E4E-BC67-4CCBD30130B7}"/>
              </a:ext>
            </a:extLst>
          </p:cNvPr>
          <p:cNvSpPr>
            <a:spLocks noChangeShapeType="1"/>
          </p:cNvSpPr>
          <p:nvPr/>
        </p:nvSpPr>
        <p:spPr bwMode="auto">
          <a:xfrm>
            <a:off x="8229600" y="4343400"/>
            <a:ext cx="0" cy="609600"/>
          </a:xfrm>
          <a:prstGeom prst="line">
            <a:avLst/>
          </a:prstGeom>
          <a:noFill/>
          <a:ln w="38100">
            <a:solidFill>
              <a:srgbClr val="0000FF"/>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35" name="矩形 619562">
            <a:extLst>
              <a:ext uri="{FF2B5EF4-FFF2-40B4-BE49-F238E27FC236}">
                <a16:creationId xmlns:a16="http://schemas.microsoft.com/office/drawing/2014/main" id="{E9BDAB5D-EDA7-2240-A388-003E97C9ED66}"/>
              </a:ext>
            </a:extLst>
          </p:cNvPr>
          <p:cNvSpPr>
            <a:spLocks noChangeArrowheads="1"/>
          </p:cNvSpPr>
          <p:nvPr/>
        </p:nvSpPr>
        <p:spPr bwMode="auto">
          <a:xfrm>
            <a:off x="32004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9436" name="矩形 619563">
            <a:extLst>
              <a:ext uri="{FF2B5EF4-FFF2-40B4-BE49-F238E27FC236}">
                <a16:creationId xmlns:a16="http://schemas.microsoft.com/office/drawing/2014/main" id="{7C491D9F-8A75-A74B-9076-AB542D6E5D11}"/>
              </a:ext>
            </a:extLst>
          </p:cNvPr>
          <p:cNvSpPr>
            <a:spLocks noChangeArrowheads="1"/>
          </p:cNvSpPr>
          <p:nvPr/>
        </p:nvSpPr>
        <p:spPr bwMode="auto">
          <a:xfrm>
            <a:off x="50292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9437" name="矩形 619564">
            <a:extLst>
              <a:ext uri="{FF2B5EF4-FFF2-40B4-BE49-F238E27FC236}">
                <a16:creationId xmlns:a16="http://schemas.microsoft.com/office/drawing/2014/main" id="{9723F96A-EBCA-9741-A3F9-B8B26A1EA27A}"/>
              </a:ext>
            </a:extLst>
          </p:cNvPr>
          <p:cNvSpPr>
            <a:spLocks noChangeArrowheads="1"/>
          </p:cNvSpPr>
          <p:nvPr/>
        </p:nvSpPr>
        <p:spPr bwMode="auto">
          <a:xfrm>
            <a:off x="36576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9438" name="矩形 619565">
            <a:extLst>
              <a:ext uri="{FF2B5EF4-FFF2-40B4-BE49-F238E27FC236}">
                <a16:creationId xmlns:a16="http://schemas.microsoft.com/office/drawing/2014/main" id="{DFFE063F-3090-2342-B48B-941A13215263}"/>
              </a:ext>
            </a:extLst>
          </p:cNvPr>
          <p:cNvSpPr>
            <a:spLocks noChangeArrowheads="1"/>
          </p:cNvSpPr>
          <p:nvPr/>
        </p:nvSpPr>
        <p:spPr bwMode="auto">
          <a:xfrm>
            <a:off x="13716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9439" name="矩形 619566">
            <a:extLst>
              <a:ext uri="{FF2B5EF4-FFF2-40B4-BE49-F238E27FC236}">
                <a16:creationId xmlns:a16="http://schemas.microsoft.com/office/drawing/2014/main" id="{470BAAEE-D3EA-5E4E-918A-0BD5E1F4B1FE}"/>
              </a:ext>
            </a:extLst>
          </p:cNvPr>
          <p:cNvSpPr>
            <a:spLocks noChangeArrowheads="1"/>
          </p:cNvSpPr>
          <p:nvPr/>
        </p:nvSpPr>
        <p:spPr bwMode="auto">
          <a:xfrm>
            <a:off x="59436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9440" name="矩形 619567">
            <a:extLst>
              <a:ext uri="{FF2B5EF4-FFF2-40B4-BE49-F238E27FC236}">
                <a16:creationId xmlns:a16="http://schemas.microsoft.com/office/drawing/2014/main" id="{87B29377-96E0-7E40-807D-C6C1DFB40E7F}"/>
              </a:ext>
            </a:extLst>
          </p:cNvPr>
          <p:cNvSpPr>
            <a:spLocks noChangeArrowheads="1"/>
          </p:cNvSpPr>
          <p:nvPr/>
        </p:nvSpPr>
        <p:spPr bwMode="auto">
          <a:xfrm>
            <a:off x="68580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9441" name="直接连接符 619568">
            <a:extLst>
              <a:ext uri="{FF2B5EF4-FFF2-40B4-BE49-F238E27FC236}">
                <a16:creationId xmlns:a16="http://schemas.microsoft.com/office/drawing/2014/main" id="{C98D15F8-407B-5041-8DF2-DC29D52D9301}"/>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42" name="直接连接符 619569">
            <a:extLst>
              <a:ext uri="{FF2B5EF4-FFF2-40B4-BE49-F238E27FC236}">
                <a16:creationId xmlns:a16="http://schemas.microsoft.com/office/drawing/2014/main" id="{BC738777-9F74-3148-A3DB-6788011C329F}"/>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43" name="直接连接符 619570">
            <a:extLst>
              <a:ext uri="{FF2B5EF4-FFF2-40B4-BE49-F238E27FC236}">
                <a16:creationId xmlns:a16="http://schemas.microsoft.com/office/drawing/2014/main" id="{0FA5341B-A6E1-2D42-B8C9-59592EEEBEB1}"/>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44" name="直接连接符 619571">
            <a:extLst>
              <a:ext uri="{FF2B5EF4-FFF2-40B4-BE49-F238E27FC236}">
                <a16:creationId xmlns:a16="http://schemas.microsoft.com/office/drawing/2014/main" id="{CFC6A8FD-2E11-FB4F-B7B2-478A2E272C93}"/>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45" name="直接连接符 619572">
            <a:extLst>
              <a:ext uri="{FF2B5EF4-FFF2-40B4-BE49-F238E27FC236}">
                <a16:creationId xmlns:a16="http://schemas.microsoft.com/office/drawing/2014/main" id="{17FA7250-6BB2-4C48-8512-0A7699D3481A}"/>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46" name="直接连接符 619573">
            <a:extLst>
              <a:ext uri="{FF2B5EF4-FFF2-40B4-BE49-F238E27FC236}">
                <a16:creationId xmlns:a16="http://schemas.microsoft.com/office/drawing/2014/main" id="{8DB8C244-E6B2-0E49-906D-D5B63FC15D63}"/>
              </a:ext>
            </a:extLst>
          </p:cNvPr>
          <p:cNvSpPr>
            <a:spLocks noChangeShapeType="1"/>
          </p:cNvSpPr>
          <p:nvPr/>
        </p:nvSpPr>
        <p:spPr bwMode="auto">
          <a:xfrm>
            <a:off x="6858000" y="3581400"/>
            <a:ext cx="0" cy="609600"/>
          </a:xfrm>
          <a:prstGeom prst="line">
            <a:avLst/>
          </a:prstGeom>
          <a:noFill/>
          <a:ln w="38100">
            <a:solidFill>
              <a:srgbClr val="FF00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47" name="文本框 619574">
            <a:extLst>
              <a:ext uri="{FF2B5EF4-FFF2-40B4-BE49-F238E27FC236}">
                <a16:creationId xmlns:a16="http://schemas.microsoft.com/office/drawing/2014/main" id="{83C32279-BAE2-B340-8BFD-87F9D1A76C6D}"/>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59448" name="文本框 619575">
            <a:extLst>
              <a:ext uri="{FF2B5EF4-FFF2-40B4-BE49-F238E27FC236}">
                <a16:creationId xmlns:a16="http://schemas.microsoft.com/office/drawing/2014/main" id="{F26CED70-7F48-C341-96B0-43559C0546A6}"/>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59449" name="直接连接符 619576">
            <a:extLst>
              <a:ext uri="{FF2B5EF4-FFF2-40B4-BE49-F238E27FC236}">
                <a16:creationId xmlns:a16="http://schemas.microsoft.com/office/drawing/2014/main" id="{21ED1CC4-1D88-F441-A6D2-8B36FA09411C}"/>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0" name="直接连接符 619577">
            <a:extLst>
              <a:ext uri="{FF2B5EF4-FFF2-40B4-BE49-F238E27FC236}">
                <a16:creationId xmlns:a16="http://schemas.microsoft.com/office/drawing/2014/main" id="{C6D279FE-D18D-5E41-9DBC-76BBAD78AA79}"/>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1" name="直接连接符 619578">
            <a:extLst>
              <a:ext uri="{FF2B5EF4-FFF2-40B4-BE49-F238E27FC236}">
                <a16:creationId xmlns:a16="http://schemas.microsoft.com/office/drawing/2014/main" id="{D9027B11-6E27-9C4E-92C3-2B2E2BB23322}"/>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2" name="直接连接符 619579">
            <a:extLst>
              <a:ext uri="{FF2B5EF4-FFF2-40B4-BE49-F238E27FC236}">
                <a16:creationId xmlns:a16="http://schemas.microsoft.com/office/drawing/2014/main" id="{4943F7BE-1038-C34A-99EB-0B9863C86107}"/>
              </a:ext>
            </a:extLst>
          </p:cNvPr>
          <p:cNvSpPr>
            <a:spLocks noChangeShapeType="1"/>
          </p:cNvSpPr>
          <p:nvPr/>
        </p:nvSpPr>
        <p:spPr bwMode="auto">
          <a:xfrm>
            <a:off x="2743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3" name="直接连接符 619580">
            <a:extLst>
              <a:ext uri="{FF2B5EF4-FFF2-40B4-BE49-F238E27FC236}">
                <a16:creationId xmlns:a16="http://schemas.microsoft.com/office/drawing/2014/main" id="{57C9B05D-E3FF-A748-B373-863AAF68D45A}"/>
              </a:ext>
            </a:extLst>
          </p:cNvPr>
          <p:cNvSpPr>
            <a:spLocks noChangeShapeType="1"/>
          </p:cNvSpPr>
          <p:nvPr/>
        </p:nvSpPr>
        <p:spPr bwMode="auto">
          <a:xfrm>
            <a:off x="3200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4" name="直接连接符 619581">
            <a:extLst>
              <a:ext uri="{FF2B5EF4-FFF2-40B4-BE49-F238E27FC236}">
                <a16:creationId xmlns:a16="http://schemas.microsoft.com/office/drawing/2014/main" id="{FFCAE235-4DC3-0E46-B1FE-900A36D73448}"/>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5" name="直接连接符 619582">
            <a:extLst>
              <a:ext uri="{FF2B5EF4-FFF2-40B4-BE49-F238E27FC236}">
                <a16:creationId xmlns:a16="http://schemas.microsoft.com/office/drawing/2014/main" id="{5159CDDC-20DA-6A4F-996F-8DF2B8E37121}"/>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6" name="直接连接符 619583">
            <a:extLst>
              <a:ext uri="{FF2B5EF4-FFF2-40B4-BE49-F238E27FC236}">
                <a16:creationId xmlns:a16="http://schemas.microsoft.com/office/drawing/2014/main" id="{F845AD43-5865-EF4C-8A5D-FC0E88A8CD40}"/>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7" name="直接连接符 619584">
            <a:extLst>
              <a:ext uri="{FF2B5EF4-FFF2-40B4-BE49-F238E27FC236}">
                <a16:creationId xmlns:a16="http://schemas.microsoft.com/office/drawing/2014/main" id="{52709C36-07C9-404D-9F06-542649A106FF}"/>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8" name="直接连接符 619585">
            <a:extLst>
              <a:ext uri="{FF2B5EF4-FFF2-40B4-BE49-F238E27FC236}">
                <a16:creationId xmlns:a16="http://schemas.microsoft.com/office/drawing/2014/main" id="{8E06DA7B-6420-D84B-A240-D4C671235C7C}"/>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9" name="直接连接符 619586">
            <a:extLst>
              <a:ext uri="{FF2B5EF4-FFF2-40B4-BE49-F238E27FC236}">
                <a16:creationId xmlns:a16="http://schemas.microsoft.com/office/drawing/2014/main" id="{633B110D-F9F9-E44D-A54D-6E42C7E912A1}"/>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0" name="直接连接符 619587">
            <a:extLst>
              <a:ext uri="{FF2B5EF4-FFF2-40B4-BE49-F238E27FC236}">
                <a16:creationId xmlns:a16="http://schemas.microsoft.com/office/drawing/2014/main" id="{E690149D-19AB-5B47-9A7B-C53040D34B54}"/>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1" name="直接连接符 619588">
            <a:extLst>
              <a:ext uri="{FF2B5EF4-FFF2-40B4-BE49-F238E27FC236}">
                <a16:creationId xmlns:a16="http://schemas.microsoft.com/office/drawing/2014/main" id="{06DCBC39-3386-C540-9800-682F27F48988}"/>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2" name="直接连接符 619589">
            <a:extLst>
              <a:ext uri="{FF2B5EF4-FFF2-40B4-BE49-F238E27FC236}">
                <a16:creationId xmlns:a16="http://schemas.microsoft.com/office/drawing/2014/main" id="{77BF376E-96EC-2841-8E24-14EE16126A19}"/>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3" name="直接连接符 619590">
            <a:extLst>
              <a:ext uri="{FF2B5EF4-FFF2-40B4-BE49-F238E27FC236}">
                <a16:creationId xmlns:a16="http://schemas.microsoft.com/office/drawing/2014/main" id="{ECE33A89-90AB-5F4B-AE5B-AD821CB7B866}"/>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4" name="直接连接符 619591">
            <a:extLst>
              <a:ext uri="{FF2B5EF4-FFF2-40B4-BE49-F238E27FC236}">
                <a16:creationId xmlns:a16="http://schemas.microsoft.com/office/drawing/2014/main" id="{D5732BB2-3DAF-3C44-9714-6BE44C31D195}"/>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5" name="直接连接符 619592">
            <a:extLst>
              <a:ext uri="{FF2B5EF4-FFF2-40B4-BE49-F238E27FC236}">
                <a16:creationId xmlns:a16="http://schemas.microsoft.com/office/drawing/2014/main" id="{B43D1BF2-6BFA-6347-B973-68E34E430CC4}"/>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6" name="直接连接符 619593">
            <a:extLst>
              <a:ext uri="{FF2B5EF4-FFF2-40B4-BE49-F238E27FC236}">
                <a16:creationId xmlns:a16="http://schemas.microsoft.com/office/drawing/2014/main" id="{D05318D2-7BFA-024B-8250-70C0E82F06EF}"/>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67" name="直接连接符 619594">
            <a:extLst>
              <a:ext uri="{FF2B5EF4-FFF2-40B4-BE49-F238E27FC236}">
                <a16:creationId xmlns:a16="http://schemas.microsoft.com/office/drawing/2014/main" id="{EDA3E4EE-7EEE-FB44-A289-1319FECDCFA6}"/>
              </a:ext>
            </a:extLst>
          </p:cNvPr>
          <p:cNvSpPr>
            <a:spLocks noChangeShapeType="1"/>
          </p:cNvSpPr>
          <p:nvPr/>
        </p:nvSpPr>
        <p:spPr bwMode="auto">
          <a:xfrm>
            <a:off x="7772400" y="5181600"/>
            <a:ext cx="0" cy="609600"/>
          </a:xfrm>
          <a:prstGeom prst="line">
            <a:avLst/>
          </a:prstGeom>
          <a:noFill/>
          <a:ln w="38100">
            <a:solidFill>
              <a:srgbClr val="FF66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68" name="矩形 619595">
            <a:extLst>
              <a:ext uri="{FF2B5EF4-FFF2-40B4-BE49-F238E27FC236}">
                <a16:creationId xmlns:a16="http://schemas.microsoft.com/office/drawing/2014/main" id="{BD1F9D7A-A06F-2D4B-A301-B13237A6013F}"/>
              </a:ext>
            </a:extLst>
          </p:cNvPr>
          <p:cNvSpPr>
            <a:spLocks noChangeArrowheads="1"/>
          </p:cNvSpPr>
          <p:nvPr/>
        </p:nvSpPr>
        <p:spPr bwMode="auto">
          <a:xfrm>
            <a:off x="13716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9469" name="矩形 619596">
            <a:extLst>
              <a:ext uri="{FF2B5EF4-FFF2-40B4-BE49-F238E27FC236}">
                <a16:creationId xmlns:a16="http://schemas.microsoft.com/office/drawing/2014/main" id="{4E6AD532-A949-074E-9233-86D0DB25D841}"/>
              </a:ext>
            </a:extLst>
          </p:cNvPr>
          <p:cNvSpPr>
            <a:spLocks noChangeArrowheads="1"/>
          </p:cNvSpPr>
          <p:nvPr/>
        </p:nvSpPr>
        <p:spPr bwMode="auto">
          <a:xfrm>
            <a:off x="45720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59470" name="直接连接符 619597">
            <a:extLst>
              <a:ext uri="{FF2B5EF4-FFF2-40B4-BE49-F238E27FC236}">
                <a16:creationId xmlns:a16="http://schemas.microsoft.com/office/drawing/2014/main" id="{8CD9F6AC-9440-0940-866F-65EF260B3F02}"/>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71" name="直接连接符 619598">
            <a:extLst>
              <a:ext uri="{FF2B5EF4-FFF2-40B4-BE49-F238E27FC236}">
                <a16:creationId xmlns:a16="http://schemas.microsoft.com/office/drawing/2014/main" id="{3F927C18-5B73-B242-9D1C-4ED35F6EB3BD}"/>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72" name="文本框 619599">
            <a:extLst>
              <a:ext uri="{FF2B5EF4-FFF2-40B4-BE49-F238E27FC236}">
                <a16:creationId xmlns:a16="http://schemas.microsoft.com/office/drawing/2014/main" id="{C9B50BBE-967E-B541-958F-2BBAD1F6B5F6}"/>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grpSp>
        <p:nvGrpSpPr>
          <p:cNvPr id="59473" name="组合 619607">
            <a:extLst>
              <a:ext uri="{FF2B5EF4-FFF2-40B4-BE49-F238E27FC236}">
                <a16:creationId xmlns:a16="http://schemas.microsoft.com/office/drawing/2014/main" id="{8D57CF12-EACA-2A41-AD44-ED3293290956}"/>
              </a:ext>
            </a:extLst>
          </p:cNvPr>
          <p:cNvGrpSpPr>
            <a:grpSpLocks/>
          </p:cNvGrpSpPr>
          <p:nvPr/>
        </p:nvGrpSpPr>
        <p:grpSpPr bwMode="auto">
          <a:xfrm>
            <a:off x="3505200" y="4953000"/>
            <a:ext cx="4984750" cy="1295400"/>
            <a:chOff x="2208" y="3120"/>
            <a:chExt cx="3140" cy="816"/>
          </a:xfrm>
        </p:grpSpPr>
        <p:sp>
          <p:nvSpPr>
            <p:cNvPr id="59478" name="文本框 619601">
              <a:extLst>
                <a:ext uri="{FF2B5EF4-FFF2-40B4-BE49-F238E27FC236}">
                  <a16:creationId xmlns:a16="http://schemas.microsoft.com/office/drawing/2014/main" id="{7F3973FC-7856-5440-BC04-E589B4AC6422}"/>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59479" name="文本框 619602">
              <a:extLst>
                <a:ext uri="{FF2B5EF4-FFF2-40B4-BE49-F238E27FC236}">
                  <a16:creationId xmlns:a16="http://schemas.microsoft.com/office/drawing/2014/main" id="{AE9AF38B-B9FF-7749-8FDF-5A3AB6A26429}"/>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59480" name="文本框 619603">
              <a:extLst>
                <a:ext uri="{FF2B5EF4-FFF2-40B4-BE49-F238E27FC236}">
                  <a16:creationId xmlns:a16="http://schemas.microsoft.com/office/drawing/2014/main" id="{E7F6A8F9-71F9-1E41-948E-A45B828A9464}"/>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59481" name="文本框 619604">
              <a:extLst>
                <a:ext uri="{FF2B5EF4-FFF2-40B4-BE49-F238E27FC236}">
                  <a16:creationId xmlns:a16="http://schemas.microsoft.com/office/drawing/2014/main" id="{BBB985B4-01CA-0D43-9A55-E5C08EC8C4D1}"/>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59482" name="文本框 619605">
              <a:extLst>
                <a:ext uri="{FF2B5EF4-FFF2-40B4-BE49-F238E27FC236}">
                  <a16:creationId xmlns:a16="http://schemas.microsoft.com/office/drawing/2014/main" id="{EB44DBFA-1B60-CA42-ABE7-43A6471A8125}"/>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59483" name="文本框 619606">
              <a:extLst>
                <a:ext uri="{FF2B5EF4-FFF2-40B4-BE49-F238E27FC236}">
                  <a16:creationId xmlns:a16="http://schemas.microsoft.com/office/drawing/2014/main" id="{B138AC48-B6DF-4C49-9E53-70C94D4A275F}"/>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59474" name="日期占位符 1">
            <a:extLst>
              <a:ext uri="{FF2B5EF4-FFF2-40B4-BE49-F238E27FC236}">
                <a16:creationId xmlns:a16="http://schemas.microsoft.com/office/drawing/2014/main" id="{43E32B7E-77D2-A940-8824-9D026E3B3688}"/>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2005年10月3日，</a:t>
            </a:r>
          </a:p>
        </p:txBody>
      </p:sp>
      <p:sp>
        <p:nvSpPr>
          <p:cNvPr id="59475" name="页脚占位符 2">
            <a:extLst>
              <a:ext uri="{FF2B5EF4-FFF2-40B4-BE49-F238E27FC236}">
                <a16:creationId xmlns:a16="http://schemas.microsoft.com/office/drawing/2014/main" id="{54021EBF-DD0E-6740-8650-5B73DC2C1900}"/>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47193" name="灯片编号占位符 3">
            <a:extLst>
              <a:ext uri="{FF2B5EF4-FFF2-40B4-BE49-F238E27FC236}">
                <a16:creationId xmlns:a16="http://schemas.microsoft.com/office/drawing/2014/main" id="{B5EDBE02-B8A3-FC47-A4D2-DF475FE50BB1}"/>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en-US" altLang="en-US" sz="1800" dirty="0">
                <a:latin typeface="Calibri" panose="020F0502020204030204" pitchFamily="34" charset="0"/>
              </a:rPr>
              <a:t>44</a:t>
            </a:r>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19B5FC48-C6A7-4E44-B9B9-E44E04834F94}"/>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矩形 649217">
            <a:extLst>
              <a:ext uri="{FF2B5EF4-FFF2-40B4-BE49-F238E27FC236}">
                <a16:creationId xmlns:a16="http://schemas.microsoft.com/office/drawing/2014/main" id="{283AFFFB-F202-7C41-AC8B-D103DAA998DE}"/>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9219" name="矩形 649218">
            <a:extLst>
              <a:ext uri="{FF2B5EF4-FFF2-40B4-BE49-F238E27FC236}">
                <a16:creationId xmlns:a16="http://schemas.microsoft.com/office/drawing/2014/main" id="{19E8FE46-F412-D742-8B94-2A505D055561}"/>
              </a:ext>
            </a:extLst>
          </p:cNvPr>
          <p:cNvSpPr>
            <a:spLocks noChangeArrowheads="1"/>
          </p:cNvSpPr>
          <p:nvPr/>
        </p:nvSpPr>
        <p:spPr bwMode="auto">
          <a:xfrm>
            <a:off x="18288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9220" name="矩形 649219">
            <a:extLst>
              <a:ext uri="{FF2B5EF4-FFF2-40B4-BE49-F238E27FC236}">
                <a16:creationId xmlns:a16="http://schemas.microsoft.com/office/drawing/2014/main" id="{2CF39327-F425-C943-B0B7-4EBCD586B43C}"/>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0421" name="标题 649220">
            <a:extLst>
              <a:ext uri="{FF2B5EF4-FFF2-40B4-BE49-F238E27FC236}">
                <a16:creationId xmlns:a16="http://schemas.microsoft.com/office/drawing/2014/main" id="{5533253A-55E4-BA47-AEA0-52FB3116D0A4}"/>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RM（单调速率）</a:t>
            </a:r>
          </a:p>
        </p:txBody>
      </p:sp>
      <p:sp>
        <p:nvSpPr>
          <p:cNvPr id="60422" name="文本占位符 649221">
            <a:extLst>
              <a:ext uri="{FF2B5EF4-FFF2-40B4-BE49-F238E27FC236}">
                <a16:creationId xmlns:a16="http://schemas.microsoft.com/office/drawing/2014/main" id="{B5F9E977-8B9D-B948-A5C9-5C54A5DAED9D}"/>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最佳静态优先级调度</a:t>
            </a:r>
          </a:p>
          <a:p>
            <a:r>
              <a:rPr lang="en-US" altLang="ko-KR" sz="2400">
                <a:ea typeface="Gulim" panose="020B0600000101010101" pitchFamily="34" charset="-127"/>
              </a:rPr>
              <a:t>它根据周期分配优先</a:t>
            </a:r>
          </a:p>
          <a:p>
            <a:r>
              <a:rPr lang="en-US" altLang="ko-KR" sz="2400">
                <a:ea typeface="Gulim" panose="020B0600000101010101" pitchFamily="34" charset="-127"/>
              </a:rPr>
              <a:t>用较短一段时间的任务具有更高的优先级</a:t>
            </a:r>
          </a:p>
          <a:p>
            <a:r>
              <a:rPr lang="en-US" altLang="ko-KR" sz="2400">
                <a:ea typeface="Gulim" panose="020B0600000101010101" pitchFamily="34" charset="-127"/>
              </a:rPr>
              <a:t>执行与最短的时间内工作</a:t>
            </a:r>
          </a:p>
          <a:p>
            <a:endParaRPr lang="en-US" altLang="ko-KR" sz="2400">
              <a:ea typeface="Gulim" panose="020B0600000101010101" pitchFamily="34" charset="-127"/>
            </a:endParaRPr>
          </a:p>
        </p:txBody>
      </p:sp>
      <p:sp>
        <p:nvSpPr>
          <p:cNvPr id="60423" name="直接连接符 649222">
            <a:extLst>
              <a:ext uri="{FF2B5EF4-FFF2-40B4-BE49-F238E27FC236}">
                <a16:creationId xmlns:a16="http://schemas.microsoft.com/office/drawing/2014/main" id="{98EBB636-9857-9E42-A3C5-7B432F029026}"/>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4" name="直接连接符 649223">
            <a:extLst>
              <a:ext uri="{FF2B5EF4-FFF2-40B4-BE49-F238E27FC236}">
                <a16:creationId xmlns:a16="http://schemas.microsoft.com/office/drawing/2014/main" id="{D1CEFF04-9272-E844-A85C-9CF14A597C00}"/>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5" name="直接连接符 649224">
            <a:extLst>
              <a:ext uri="{FF2B5EF4-FFF2-40B4-BE49-F238E27FC236}">
                <a16:creationId xmlns:a16="http://schemas.microsoft.com/office/drawing/2014/main" id="{0D278F11-EC87-1848-BFF9-082B977950EF}"/>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6" name="直接连接符 649225">
            <a:extLst>
              <a:ext uri="{FF2B5EF4-FFF2-40B4-BE49-F238E27FC236}">
                <a16:creationId xmlns:a16="http://schemas.microsoft.com/office/drawing/2014/main" id="{F233F221-BDC3-9D40-97E9-C3A83B1BC410}"/>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7" name="直接连接符 649226">
            <a:extLst>
              <a:ext uri="{FF2B5EF4-FFF2-40B4-BE49-F238E27FC236}">
                <a16:creationId xmlns:a16="http://schemas.microsoft.com/office/drawing/2014/main" id="{783AC9F0-F1C6-DC48-AB43-FF1F9399B6D6}"/>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8" name="直接连接符 649227">
            <a:extLst>
              <a:ext uri="{FF2B5EF4-FFF2-40B4-BE49-F238E27FC236}">
                <a16:creationId xmlns:a16="http://schemas.microsoft.com/office/drawing/2014/main" id="{63E047BC-158A-7C44-84A1-82A124FA294C}"/>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9" name="直接连接符 649228">
            <a:extLst>
              <a:ext uri="{FF2B5EF4-FFF2-40B4-BE49-F238E27FC236}">
                <a16:creationId xmlns:a16="http://schemas.microsoft.com/office/drawing/2014/main" id="{FC2578FD-941C-7D4A-A32E-40472A968F16}"/>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0" name="直接连接符 649229">
            <a:extLst>
              <a:ext uri="{FF2B5EF4-FFF2-40B4-BE49-F238E27FC236}">
                <a16:creationId xmlns:a16="http://schemas.microsoft.com/office/drawing/2014/main" id="{67F31835-DCF6-064C-8DB6-4AE0DB901B8B}"/>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1" name="直接连接符 649230">
            <a:extLst>
              <a:ext uri="{FF2B5EF4-FFF2-40B4-BE49-F238E27FC236}">
                <a16:creationId xmlns:a16="http://schemas.microsoft.com/office/drawing/2014/main" id="{DC026BB5-9914-474F-B027-8FD2679DB5FB}"/>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2" name="直接连接符 649231">
            <a:extLst>
              <a:ext uri="{FF2B5EF4-FFF2-40B4-BE49-F238E27FC236}">
                <a16:creationId xmlns:a16="http://schemas.microsoft.com/office/drawing/2014/main" id="{DFECE981-95F1-9643-89E9-B6540EF34B20}"/>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3" name="直接连接符 649232">
            <a:extLst>
              <a:ext uri="{FF2B5EF4-FFF2-40B4-BE49-F238E27FC236}">
                <a16:creationId xmlns:a16="http://schemas.microsoft.com/office/drawing/2014/main" id="{84A4A6FF-449E-5B4E-A428-8A7D93D6E10E}"/>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4" name="直接连接符 649233">
            <a:extLst>
              <a:ext uri="{FF2B5EF4-FFF2-40B4-BE49-F238E27FC236}">
                <a16:creationId xmlns:a16="http://schemas.microsoft.com/office/drawing/2014/main" id="{D89DAE3C-6AB5-7942-BF89-46D5951463A1}"/>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5" name="直接连接符 649234">
            <a:extLst>
              <a:ext uri="{FF2B5EF4-FFF2-40B4-BE49-F238E27FC236}">
                <a16:creationId xmlns:a16="http://schemas.microsoft.com/office/drawing/2014/main" id="{A3CF118C-58AB-F14C-8681-B36FAF73293E}"/>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6" name="直接连接符 649235">
            <a:extLst>
              <a:ext uri="{FF2B5EF4-FFF2-40B4-BE49-F238E27FC236}">
                <a16:creationId xmlns:a16="http://schemas.microsoft.com/office/drawing/2014/main" id="{9E80E6C7-6858-0B40-B9C9-29735D91E5FE}"/>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7" name="直接连接符 649236">
            <a:extLst>
              <a:ext uri="{FF2B5EF4-FFF2-40B4-BE49-F238E27FC236}">
                <a16:creationId xmlns:a16="http://schemas.microsoft.com/office/drawing/2014/main" id="{A9C7405C-0A85-CC48-8EF3-A65E5D74E40A}"/>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8" name="直接连接符 649237">
            <a:extLst>
              <a:ext uri="{FF2B5EF4-FFF2-40B4-BE49-F238E27FC236}">
                <a16:creationId xmlns:a16="http://schemas.microsoft.com/office/drawing/2014/main" id="{B305CCFD-87AE-944E-9D5D-3AC043C10D59}"/>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9" name="直接连接符 649238">
            <a:extLst>
              <a:ext uri="{FF2B5EF4-FFF2-40B4-BE49-F238E27FC236}">
                <a16:creationId xmlns:a16="http://schemas.microsoft.com/office/drawing/2014/main" id="{22EAB02A-2161-D744-B5C3-1ADBD2838273}"/>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0" name="矩形 649239">
            <a:extLst>
              <a:ext uri="{FF2B5EF4-FFF2-40B4-BE49-F238E27FC236}">
                <a16:creationId xmlns:a16="http://schemas.microsoft.com/office/drawing/2014/main" id="{19D52EFC-57FA-D54C-85DB-FCD536B9A108}"/>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0441" name="直接连接符 649240">
            <a:extLst>
              <a:ext uri="{FF2B5EF4-FFF2-40B4-BE49-F238E27FC236}">
                <a16:creationId xmlns:a16="http://schemas.microsoft.com/office/drawing/2014/main" id="{602936C9-2283-3F40-BD09-ED48FD0A2757}"/>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42" name="直接连接符 649241">
            <a:extLst>
              <a:ext uri="{FF2B5EF4-FFF2-40B4-BE49-F238E27FC236}">
                <a16:creationId xmlns:a16="http://schemas.microsoft.com/office/drawing/2014/main" id="{4D9DF3A1-B3FB-8D48-9B2A-11997A508235}"/>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3" name="直接连接符 649242">
            <a:extLst>
              <a:ext uri="{FF2B5EF4-FFF2-40B4-BE49-F238E27FC236}">
                <a16:creationId xmlns:a16="http://schemas.microsoft.com/office/drawing/2014/main" id="{7B2B2859-3C95-F742-A684-68A254945DD2}"/>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4" name="直接连接符 649243">
            <a:extLst>
              <a:ext uri="{FF2B5EF4-FFF2-40B4-BE49-F238E27FC236}">
                <a16:creationId xmlns:a16="http://schemas.microsoft.com/office/drawing/2014/main" id="{F9DE9FEB-BED4-AA42-B87B-96A8D8BC24F4}"/>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5" name="直接连接符 649244">
            <a:extLst>
              <a:ext uri="{FF2B5EF4-FFF2-40B4-BE49-F238E27FC236}">
                <a16:creationId xmlns:a16="http://schemas.microsoft.com/office/drawing/2014/main" id="{DC107979-23F7-F24D-9AE8-E3DD527D7823}"/>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6" name="直接连接符 649245">
            <a:extLst>
              <a:ext uri="{FF2B5EF4-FFF2-40B4-BE49-F238E27FC236}">
                <a16:creationId xmlns:a16="http://schemas.microsoft.com/office/drawing/2014/main" id="{AF7AA593-6539-BE4B-A3EE-B1BEA9C268A2}"/>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7" name="直接连接符 649246">
            <a:extLst>
              <a:ext uri="{FF2B5EF4-FFF2-40B4-BE49-F238E27FC236}">
                <a16:creationId xmlns:a16="http://schemas.microsoft.com/office/drawing/2014/main" id="{7D6A86BE-0DC5-024D-B6B1-BAF72082CBD3}"/>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8" name="直接连接符 649247">
            <a:extLst>
              <a:ext uri="{FF2B5EF4-FFF2-40B4-BE49-F238E27FC236}">
                <a16:creationId xmlns:a16="http://schemas.microsoft.com/office/drawing/2014/main" id="{06DC908C-D62A-524D-9426-C53AF2FD46CA}"/>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9" name="直接连接符 649248">
            <a:extLst>
              <a:ext uri="{FF2B5EF4-FFF2-40B4-BE49-F238E27FC236}">
                <a16:creationId xmlns:a16="http://schemas.microsoft.com/office/drawing/2014/main" id="{51678E5C-3633-4E4C-BD6D-D77AE61F1568}"/>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0" name="直接连接符 649249">
            <a:extLst>
              <a:ext uri="{FF2B5EF4-FFF2-40B4-BE49-F238E27FC236}">
                <a16:creationId xmlns:a16="http://schemas.microsoft.com/office/drawing/2014/main" id="{D1BBBA0A-F0AA-0747-9213-107ADAEC527C}"/>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1" name="直接连接符 649250">
            <a:extLst>
              <a:ext uri="{FF2B5EF4-FFF2-40B4-BE49-F238E27FC236}">
                <a16:creationId xmlns:a16="http://schemas.microsoft.com/office/drawing/2014/main" id="{DEC71A94-8F7D-4F49-9E0F-C542F8297374}"/>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2" name="直接连接符 649251">
            <a:extLst>
              <a:ext uri="{FF2B5EF4-FFF2-40B4-BE49-F238E27FC236}">
                <a16:creationId xmlns:a16="http://schemas.microsoft.com/office/drawing/2014/main" id="{A2693289-D116-C548-8FBA-C11D5839DBE6}"/>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3" name="直接连接符 649252">
            <a:extLst>
              <a:ext uri="{FF2B5EF4-FFF2-40B4-BE49-F238E27FC236}">
                <a16:creationId xmlns:a16="http://schemas.microsoft.com/office/drawing/2014/main" id="{77A0C5CB-73D7-B741-8780-EF232E55B77D}"/>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4" name="直接连接符 649253">
            <a:extLst>
              <a:ext uri="{FF2B5EF4-FFF2-40B4-BE49-F238E27FC236}">
                <a16:creationId xmlns:a16="http://schemas.microsoft.com/office/drawing/2014/main" id="{ED51C2FA-6413-EE40-82EB-8A89A3B4B384}"/>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5" name="直接连接符 649254">
            <a:extLst>
              <a:ext uri="{FF2B5EF4-FFF2-40B4-BE49-F238E27FC236}">
                <a16:creationId xmlns:a16="http://schemas.microsoft.com/office/drawing/2014/main" id="{6E36FCD9-6227-0241-9EE6-A7BE5E17FC97}"/>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6" name="直接连接符 649255">
            <a:extLst>
              <a:ext uri="{FF2B5EF4-FFF2-40B4-BE49-F238E27FC236}">
                <a16:creationId xmlns:a16="http://schemas.microsoft.com/office/drawing/2014/main" id="{11F262E1-0529-DA44-9A97-66C8741E7E15}"/>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7" name="直接连接符 649256">
            <a:extLst>
              <a:ext uri="{FF2B5EF4-FFF2-40B4-BE49-F238E27FC236}">
                <a16:creationId xmlns:a16="http://schemas.microsoft.com/office/drawing/2014/main" id="{943A9937-3FBF-9744-9311-EC6F6F86ACDE}"/>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8" name="直接连接符 649257">
            <a:extLst>
              <a:ext uri="{FF2B5EF4-FFF2-40B4-BE49-F238E27FC236}">
                <a16:creationId xmlns:a16="http://schemas.microsoft.com/office/drawing/2014/main" id="{835F294C-3952-DC4E-A4A0-1B25809CE0E0}"/>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9" name="直接连接符 649258">
            <a:extLst>
              <a:ext uri="{FF2B5EF4-FFF2-40B4-BE49-F238E27FC236}">
                <a16:creationId xmlns:a16="http://schemas.microsoft.com/office/drawing/2014/main" id="{1CDE00F0-448B-7C4D-9CB0-F80A3E0E79E9}"/>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9260" name="矩形 649259">
            <a:extLst>
              <a:ext uri="{FF2B5EF4-FFF2-40B4-BE49-F238E27FC236}">
                <a16:creationId xmlns:a16="http://schemas.microsoft.com/office/drawing/2014/main" id="{E942BFF0-DDC8-8F4F-BDE5-62796032435B}"/>
              </a:ext>
            </a:extLst>
          </p:cNvPr>
          <p:cNvSpPr>
            <a:spLocks noChangeArrowheads="1"/>
          </p:cNvSpPr>
          <p:nvPr/>
        </p:nvSpPr>
        <p:spPr bwMode="auto">
          <a:xfrm>
            <a:off x="13716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0461" name="直接连接符 649260">
            <a:extLst>
              <a:ext uri="{FF2B5EF4-FFF2-40B4-BE49-F238E27FC236}">
                <a16:creationId xmlns:a16="http://schemas.microsoft.com/office/drawing/2014/main" id="{3CAB9FD8-FD61-8F4E-84DF-703EB2F52C0A}"/>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0462" name="直接连接符 649261">
            <a:extLst>
              <a:ext uri="{FF2B5EF4-FFF2-40B4-BE49-F238E27FC236}">
                <a16:creationId xmlns:a16="http://schemas.microsoft.com/office/drawing/2014/main" id="{CE19C9BB-5732-F840-99D6-AB7D3EDA460B}"/>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0463" name="文本框 649262">
            <a:extLst>
              <a:ext uri="{FF2B5EF4-FFF2-40B4-BE49-F238E27FC236}">
                <a16:creationId xmlns:a16="http://schemas.microsoft.com/office/drawing/2014/main" id="{9508D622-CBD2-F040-B444-F7E6BE25515E}"/>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60464" name="文本框 649263">
            <a:extLst>
              <a:ext uri="{FF2B5EF4-FFF2-40B4-BE49-F238E27FC236}">
                <a16:creationId xmlns:a16="http://schemas.microsoft.com/office/drawing/2014/main" id="{B734FFFB-129F-644A-9643-197F71CA9E93}"/>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0465" name="直接连接符 649264">
            <a:extLst>
              <a:ext uri="{FF2B5EF4-FFF2-40B4-BE49-F238E27FC236}">
                <a16:creationId xmlns:a16="http://schemas.microsoft.com/office/drawing/2014/main" id="{E92EB7C0-BC16-4C48-882F-EC65DEB5E464}"/>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6" name="直接连接符 649265">
            <a:extLst>
              <a:ext uri="{FF2B5EF4-FFF2-40B4-BE49-F238E27FC236}">
                <a16:creationId xmlns:a16="http://schemas.microsoft.com/office/drawing/2014/main" id="{6B91AE09-AB50-3B4F-99CD-D7389E4A2311}"/>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7" name="直接连接符 649266">
            <a:extLst>
              <a:ext uri="{FF2B5EF4-FFF2-40B4-BE49-F238E27FC236}">
                <a16:creationId xmlns:a16="http://schemas.microsoft.com/office/drawing/2014/main" id="{192AF793-8810-4F42-A73F-951204CFE18F}"/>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8" name="直接连接符 649267">
            <a:extLst>
              <a:ext uri="{FF2B5EF4-FFF2-40B4-BE49-F238E27FC236}">
                <a16:creationId xmlns:a16="http://schemas.microsoft.com/office/drawing/2014/main" id="{1F9FA100-1F2A-2D40-AE4C-62F22B651AF8}"/>
              </a:ext>
            </a:extLst>
          </p:cNvPr>
          <p:cNvSpPr>
            <a:spLocks noChangeShapeType="1"/>
          </p:cNvSpPr>
          <p:nvPr/>
        </p:nvSpPr>
        <p:spPr bwMode="auto">
          <a:xfrm>
            <a:off x="2743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9" name="直接连接符 649268">
            <a:extLst>
              <a:ext uri="{FF2B5EF4-FFF2-40B4-BE49-F238E27FC236}">
                <a16:creationId xmlns:a16="http://schemas.microsoft.com/office/drawing/2014/main" id="{196ED7AE-118C-A34E-B2AA-7F4D684BEC53}"/>
              </a:ext>
            </a:extLst>
          </p:cNvPr>
          <p:cNvSpPr>
            <a:spLocks noChangeShapeType="1"/>
          </p:cNvSpPr>
          <p:nvPr/>
        </p:nvSpPr>
        <p:spPr bwMode="auto">
          <a:xfrm>
            <a:off x="3200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0" name="直接连接符 649269">
            <a:extLst>
              <a:ext uri="{FF2B5EF4-FFF2-40B4-BE49-F238E27FC236}">
                <a16:creationId xmlns:a16="http://schemas.microsoft.com/office/drawing/2014/main" id="{1ACEE314-7299-0944-9A34-3516AE31BA40}"/>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1" name="直接连接符 649270">
            <a:extLst>
              <a:ext uri="{FF2B5EF4-FFF2-40B4-BE49-F238E27FC236}">
                <a16:creationId xmlns:a16="http://schemas.microsoft.com/office/drawing/2014/main" id="{D79F44EB-C22D-3640-86F9-8089476471AD}"/>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2" name="直接连接符 649271">
            <a:extLst>
              <a:ext uri="{FF2B5EF4-FFF2-40B4-BE49-F238E27FC236}">
                <a16:creationId xmlns:a16="http://schemas.microsoft.com/office/drawing/2014/main" id="{DC03ADF9-22DF-3E41-A3CC-5F8555D9EA61}"/>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3" name="直接连接符 649272">
            <a:extLst>
              <a:ext uri="{FF2B5EF4-FFF2-40B4-BE49-F238E27FC236}">
                <a16:creationId xmlns:a16="http://schemas.microsoft.com/office/drawing/2014/main" id="{04C649B8-25FF-A343-9F66-5230F3046338}"/>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4" name="直接连接符 649273">
            <a:extLst>
              <a:ext uri="{FF2B5EF4-FFF2-40B4-BE49-F238E27FC236}">
                <a16:creationId xmlns:a16="http://schemas.microsoft.com/office/drawing/2014/main" id="{41F253FE-29D2-5040-A60C-F436540E9402}"/>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5" name="直接连接符 649274">
            <a:extLst>
              <a:ext uri="{FF2B5EF4-FFF2-40B4-BE49-F238E27FC236}">
                <a16:creationId xmlns:a16="http://schemas.microsoft.com/office/drawing/2014/main" id="{B20681BF-AEA2-6E41-B399-4651634F900B}"/>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6" name="直接连接符 649275">
            <a:extLst>
              <a:ext uri="{FF2B5EF4-FFF2-40B4-BE49-F238E27FC236}">
                <a16:creationId xmlns:a16="http://schemas.microsoft.com/office/drawing/2014/main" id="{24E50BDD-4B5C-9C44-84B6-1D2CFFF685A3}"/>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7" name="直接连接符 649276">
            <a:extLst>
              <a:ext uri="{FF2B5EF4-FFF2-40B4-BE49-F238E27FC236}">
                <a16:creationId xmlns:a16="http://schemas.microsoft.com/office/drawing/2014/main" id="{24CEDE4A-CB72-7347-97BC-3ECAE4A88597}"/>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8" name="直接连接符 649277">
            <a:extLst>
              <a:ext uri="{FF2B5EF4-FFF2-40B4-BE49-F238E27FC236}">
                <a16:creationId xmlns:a16="http://schemas.microsoft.com/office/drawing/2014/main" id="{BED66713-C209-BB40-978A-A252719B46D9}"/>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9" name="直接连接符 649278">
            <a:extLst>
              <a:ext uri="{FF2B5EF4-FFF2-40B4-BE49-F238E27FC236}">
                <a16:creationId xmlns:a16="http://schemas.microsoft.com/office/drawing/2014/main" id="{001D2F01-4B25-1C49-9599-EED987D2061C}"/>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80" name="直接连接符 649279">
            <a:extLst>
              <a:ext uri="{FF2B5EF4-FFF2-40B4-BE49-F238E27FC236}">
                <a16:creationId xmlns:a16="http://schemas.microsoft.com/office/drawing/2014/main" id="{EB50CCB8-031C-164E-A547-746B9E0FD6A3}"/>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81" name="直接连接符 649280">
            <a:extLst>
              <a:ext uri="{FF2B5EF4-FFF2-40B4-BE49-F238E27FC236}">
                <a16:creationId xmlns:a16="http://schemas.microsoft.com/office/drawing/2014/main" id="{4DB270EC-214F-4743-84F6-4E2A75D5C5D7}"/>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82" name="直接连接符 649281">
            <a:extLst>
              <a:ext uri="{FF2B5EF4-FFF2-40B4-BE49-F238E27FC236}">
                <a16:creationId xmlns:a16="http://schemas.microsoft.com/office/drawing/2014/main" id="{BFCF1C13-85B1-D147-8AD5-4308C338877B}"/>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9283" name="矩形 649282">
            <a:extLst>
              <a:ext uri="{FF2B5EF4-FFF2-40B4-BE49-F238E27FC236}">
                <a16:creationId xmlns:a16="http://schemas.microsoft.com/office/drawing/2014/main" id="{BC442848-DCEA-9446-8899-7AEED14FF19C}"/>
              </a:ext>
            </a:extLst>
          </p:cNvPr>
          <p:cNvSpPr>
            <a:spLocks noChangeArrowheads="1"/>
          </p:cNvSpPr>
          <p:nvPr/>
        </p:nvSpPr>
        <p:spPr bwMode="auto">
          <a:xfrm>
            <a:off x="13716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0484" name="直接连接符 649283">
            <a:extLst>
              <a:ext uri="{FF2B5EF4-FFF2-40B4-BE49-F238E27FC236}">
                <a16:creationId xmlns:a16="http://schemas.microsoft.com/office/drawing/2014/main" id="{B624376D-628E-5340-81BC-8B140867157A}"/>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0485" name="文本框 649284">
            <a:extLst>
              <a:ext uri="{FF2B5EF4-FFF2-40B4-BE49-F238E27FC236}">
                <a16:creationId xmlns:a16="http://schemas.microsoft.com/office/drawing/2014/main" id="{4BE287D9-2FD9-1B43-9BA6-7F9E53573CEC}"/>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sp>
        <p:nvSpPr>
          <p:cNvPr id="649286" name="矩形 649285">
            <a:extLst>
              <a:ext uri="{FF2B5EF4-FFF2-40B4-BE49-F238E27FC236}">
                <a16:creationId xmlns:a16="http://schemas.microsoft.com/office/drawing/2014/main" id="{850D3B11-6DB4-AF44-9632-9A08F9B55D59}"/>
              </a:ext>
            </a:extLst>
          </p:cNvPr>
          <p:cNvSpPr>
            <a:spLocks noChangeArrowheads="1"/>
          </p:cNvSpPr>
          <p:nvPr/>
        </p:nvSpPr>
        <p:spPr bwMode="auto">
          <a:xfrm>
            <a:off x="1371600" y="45720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9287" name="矩形 649286">
            <a:extLst>
              <a:ext uri="{FF2B5EF4-FFF2-40B4-BE49-F238E27FC236}">
                <a16:creationId xmlns:a16="http://schemas.microsoft.com/office/drawing/2014/main" id="{DA4FB7C8-3A88-3D4F-BC00-C4403C31314A}"/>
              </a:ext>
            </a:extLst>
          </p:cNvPr>
          <p:cNvSpPr>
            <a:spLocks noChangeArrowheads="1"/>
          </p:cNvSpPr>
          <p:nvPr/>
        </p:nvSpPr>
        <p:spPr bwMode="auto">
          <a:xfrm>
            <a:off x="1371600" y="5410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9288" name="矩形 649287">
            <a:extLst>
              <a:ext uri="{FF2B5EF4-FFF2-40B4-BE49-F238E27FC236}">
                <a16:creationId xmlns:a16="http://schemas.microsoft.com/office/drawing/2014/main" id="{F4416D9B-BFE8-7842-B762-80DBD96745F1}"/>
              </a:ext>
            </a:extLst>
          </p:cNvPr>
          <p:cNvSpPr>
            <a:spLocks noChangeArrowheads="1"/>
          </p:cNvSpPr>
          <p:nvPr/>
        </p:nvSpPr>
        <p:spPr bwMode="auto">
          <a:xfrm>
            <a:off x="13716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0489" name="直接连接符 649288">
            <a:extLst>
              <a:ext uri="{FF2B5EF4-FFF2-40B4-BE49-F238E27FC236}">
                <a16:creationId xmlns:a16="http://schemas.microsoft.com/office/drawing/2014/main" id="{6A5009E3-1DD3-E142-A6E7-E633ACD5B082}"/>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0490" name="直接连接符 649289">
            <a:extLst>
              <a:ext uri="{FF2B5EF4-FFF2-40B4-BE49-F238E27FC236}">
                <a16:creationId xmlns:a16="http://schemas.microsoft.com/office/drawing/2014/main" id="{19E0E8F8-5CB8-C84A-BD74-D2AA471B85B4}"/>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0491" name="直接连接符 649290">
            <a:extLst>
              <a:ext uri="{FF2B5EF4-FFF2-40B4-BE49-F238E27FC236}">
                <a16:creationId xmlns:a16="http://schemas.microsoft.com/office/drawing/2014/main" id="{9B746DF9-63E3-C545-9451-19A918BAEEA6}"/>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9292" name="矩形 649291">
            <a:extLst>
              <a:ext uri="{FF2B5EF4-FFF2-40B4-BE49-F238E27FC236}">
                <a16:creationId xmlns:a16="http://schemas.microsoft.com/office/drawing/2014/main" id="{C3B4AC38-49F0-694B-972C-38D13E1347CF}"/>
              </a:ext>
            </a:extLst>
          </p:cNvPr>
          <p:cNvSpPr>
            <a:spLocks noChangeArrowheads="1"/>
          </p:cNvSpPr>
          <p:nvPr/>
        </p:nvSpPr>
        <p:spPr bwMode="auto">
          <a:xfrm>
            <a:off x="1828800" y="45720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9293" name="矩形 649292">
            <a:extLst>
              <a:ext uri="{FF2B5EF4-FFF2-40B4-BE49-F238E27FC236}">
                <a16:creationId xmlns:a16="http://schemas.microsoft.com/office/drawing/2014/main" id="{920E5531-3C10-BB49-8B46-328A5C7A4C8A}"/>
              </a:ext>
            </a:extLst>
          </p:cNvPr>
          <p:cNvSpPr>
            <a:spLocks noChangeArrowheads="1"/>
          </p:cNvSpPr>
          <p:nvPr/>
        </p:nvSpPr>
        <p:spPr bwMode="auto">
          <a:xfrm>
            <a:off x="1828800" y="5410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9294" name="矩形 649293">
            <a:extLst>
              <a:ext uri="{FF2B5EF4-FFF2-40B4-BE49-F238E27FC236}">
                <a16:creationId xmlns:a16="http://schemas.microsoft.com/office/drawing/2014/main" id="{BDF15B23-98BB-2045-84B5-BBD5FCF14B90}"/>
              </a:ext>
            </a:extLst>
          </p:cNvPr>
          <p:cNvSpPr>
            <a:spLocks noChangeArrowheads="1"/>
          </p:cNvSpPr>
          <p:nvPr/>
        </p:nvSpPr>
        <p:spPr bwMode="auto">
          <a:xfrm>
            <a:off x="2743200" y="5410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pSp>
        <p:nvGrpSpPr>
          <p:cNvPr id="60495" name="组合 649294">
            <a:extLst>
              <a:ext uri="{FF2B5EF4-FFF2-40B4-BE49-F238E27FC236}">
                <a16:creationId xmlns:a16="http://schemas.microsoft.com/office/drawing/2014/main" id="{805F69DB-3C84-B044-9069-577AF905FBF7}"/>
              </a:ext>
            </a:extLst>
          </p:cNvPr>
          <p:cNvGrpSpPr>
            <a:grpSpLocks/>
          </p:cNvGrpSpPr>
          <p:nvPr/>
        </p:nvGrpSpPr>
        <p:grpSpPr bwMode="auto">
          <a:xfrm>
            <a:off x="3505200" y="4953000"/>
            <a:ext cx="4984750" cy="1295400"/>
            <a:chOff x="2208" y="3120"/>
            <a:chExt cx="3140" cy="816"/>
          </a:xfrm>
        </p:grpSpPr>
        <p:sp>
          <p:nvSpPr>
            <p:cNvPr id="60503" name="文本框 649295">
              <a:extLst>
                <a:ext uri="{FF2B5EF4-FFF2-40B4-BE49-F238E27FC236}">
                  <a16:creationId xmlns:a16="http://schemas.microsoft.com/office/drawing/2014/main" id="{A0A79584-DCF1-2E40-80CB-E6FFBC0E0D05}"/>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0504" name="文本框 649296">
              <a:extLst>
                <a:ext uri="{FF2B5EF4-FFF2-40B4-BE49-F238E27FC236}">
                  <a16:creationId xmlns:a16="http://schemas.microsoft.com/office/drawing/2014/main" id="{93993C4E-14BF-D942-9604-B3D3024CA70D}"/>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0505" name="文本框 649297">
              <a:extLst>
                <a:ext uri="{FF2B5EF4-FFF2-40B4-BE49-F238E27FC236}">
                  <a16:creationId xmlns:a16="http://schemas.microsoft.com/office/drawing/2014/main" id="{538A7DA6-0BE5-9B4A-88D1-EC98609E9A40}"/>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0506" name="文本框 649298">
              <a:extLst>
                <a:ext uri="{FF2B5EF4-FFF2-40B4-BE49-F238E27FC236}">
                  <a16:creationId xmlns:a16="http://schemas.microsoft.com/office/drawing/2014/main" id="{3F63EA59-3B97-824B-BDB2-972220DAFDF1}"/>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0507" name="文本框 649299">
              <a:extLst>
                <a:ext uri="{FF2B5EF4-FFF2-40B4-BE49-F238E27FC236}">
                  <a16:creationId xmlns:a16="http://schemas.microsoft.com/office/drawing/2014/main" id="{910C85E8-B5BA-8349-9400-4523F2CB521A}"/>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60508" name="文本框 649300">
              <a:extLst>
                <a:ext uri="{FF2B5EF4-FFF2-40B4-BE49-F238E27FC236}">
                  <a16:creationId xmlns:a16="http://schemas.microsoft.com/office/drawing/2014/main" id="{D631F524-A072-914B-B3C5-6E8AA697335D}"/>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60496" name="文本框 649302">
            <a:extLst>
              <a:ext uri="{FF2B5EF4-FFF2-40B4-BE49-F238E27FC236}">
                <a16:creationId xmlns:a16="http://schemas.microsoft.com/office/drawing/2014/main" id="{C50D984B-57E0-914B-BAFC-7BDB0C64049D}"/>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60497" name="文本框 649303">
            <a:extLst>
              <a:ext uri="{FF2B5EF4-FFF2-40B4-BE49-F238E27FC236}">
                <a16:creationId xmlns:a16="http://schemas.microsoft.com/office/drawing/2014/main" id="{A8997513-E4E2-BB47-AB5C-4BA2C674BD0D}"/>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60498" name="文本框 649304">
            <a:extLst>
              <a:ext uri="{FF2B5EF4-FFF2-40B4-BE49-F238E27FC236}">
                <a16:creationId xmlns:a16="http://schemas.microsoft.com/office/drawing/2014/main" id="{4D522DA4-47EC-AA46-BF9B-C9177CAA6A07}"/>
              </a:ext>
            </a:extLst>
          </p:cNvPr>
          <p:cNvSpPr txBox="1">
            <a:spLocks noChangeArrowheads="1"/>
          </p:cNvSpPr>
          <p:nvPr/>
        </p:nvSpPr>
        <p:spPr bwMode="auto">
          <a:xfrm>
            <a:off x="2286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60499" name="日期占位符 1">
            <a:extLst>
              <a:ext uri="{FF2B5EF4-FFF2-40B4-BE49-F238E27FC236}">
                <a16:creationId xmlns:a16="http://schemas.microsoft.com/office/drawing/2014/main" id="{BF563D2C-4DAC-6242-BE36-FDA5A5F836E1}"/>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2005年10月3日，</a:t>
            </a:r>
          </a:p>
        </p:txBody>
      </p:sp>
      <p:sp>
        <p:nvSpPr>
          <p:cNvPr id="60500" name="页脚占位符 2">
            <a:extLst>
              <a:ext uri="{FF2B5EF4-FFF2-40B4-BE49-F238E27FC236}">
                <a16:creationId xmlns:a16="http://schemas.microsoft.com/office/drawing/2014/main" id="{D4E858CB-518D-224F-B8D6-C4175688500C}"/>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48218" name="灯片编号占位符 3">
            <a:extLst>
              <a:ext uri="{FF2B5EF4-FFF2-40B4-BE49-F238E27FC236}">
                <a16:creationId xmlns:a16="http://schemas.microsoft.com/office/drawing/2014/main" id="{276BCF0C-F0D1-6641-8D59-9F8075C3C038}"/>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en-US" altLang="en-US" sz="1800" dirty="0">
                <a:latin typeface="Calibri" panose="020F0502020204030204" pitchFamily="34" charset="0"/>
              </a:rPr>
              <a:t>45</a:t>
            </a:r>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4CAE978C-86FB-AC4A-BB92-81F5C5BCBF3C}"/>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nodeType="clickEffect">
                                  <p:stCondLst>
                                    <p:cond delay="0"/>
                                  </p:stCondLst>
                                  <p:childTnLst>
                                    <p:animEffect transition="out" filter="wipe(left)">
                                      <p:cBhvr>
                                        <p:cTn id="6" dur="2000"/>
                                        <p:tgtEl>
                                          <p:spTgt spid="649288"/>
                                        </p:tgtEl>
                                      </p:cBhvr>
                                    </p:animEffect>
                                    <p:set>
                                      <p:cBhvr>
                                        <p:cTn id="7" dur="1" fill="hold">
                                          <p:stCondLst>
                                            <p:cond delay="1999"/>
                                          </p:stCondLst>
                                        </p:cTn>
                                        <p:tgtEl>
                                          <p:spTgt spid="649288"/>
                                        </p:tgtEl>
                                        <p:attrNameLst>
                                          <p:attrName/>
                                        </p:attrNameLst>
                                      </p:cBhvr>
                                      <p:to>
                                        <p:strVal val="hidden"/>
                                      </p:to>
                                    </p:set>
                                  </p:childTnLst>
                                </p:cTn>
                              </p:par>
                            </p:childTnLst>
                          </p:cTn>
                        </p:par>
                        <p:par>
                          <p:cTn id="8" fill="hold" nodeType="afterGroup">
                            <p:stCondLst>
                              <p:cond delay="2000"/>
                            </p:stCondLst>
                            <p:childTnLst>
                              <p:par>
                                <p:cTn id="9" presetID="1" presetClass="exit" presetSubtype="0" fill="hold" nodeType="afterEffect">
                                  <p:stCondLst>
                                    <p:cond delay="0"/>
                                  </p:stCondLst>
                                  <p:childTnLst>
                                    <p:set>
                                      <p:cBhvr>
                                        <p:cTn id="10" dur="1" fill="hold">
                                          <p:stCondLst>
                                            <p:cond delay="0"/>
                                          </p:stCondLst>
                                        </p:cTn>
                                        <p:tgtEl>
                                          <p:spTgt spid="649286"/>
                                        </p:tgtEl>
                                        <p:attrNameLst>
                                          <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649260"/>
                                        </p:tgtEl>
                                        <p:attrNameLst>
                                          <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49220"/>
                                        </p:tgtEl>
                                        <p:attrNameLst>
                                          <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9292"/>
                                        </p:tgtEl>
                                        <p:attrNameLst>
                                          <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649283"/>
                                        </p:tgtEl>
                                        <p:attrNameLst>
                                          <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49287"/>
                                        </p:tgtEl>
                                        <p:attrNameLst>
                                          <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49219"/>
                                        </p:tgtEl>
                                        <p:attrNameLst>
                                          <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9293"/>
                                        </p:tgtEl>
                                        <p:attrNameLst>
                                          <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xit" presetSubtype="8" fill="hold" nodeType="clickEffect">
                                  <p:stCondLst>
                                    <p:cond delay="0"/>
                                  </p:stCondLst>
                                  <p:childTnLst>
                                    <p:animEffect transition="out" filter="wipe(left)">
                                      <p:cBhvr>
                                        <p:cTn id="28" dur="1000"/>
                                        <p:tgtEl>
                                          <p:spTgt spid="649292"/>
                                        </p:tgtEl>
                                      </p:cBhvr>
                                    </p:animEffect>
                                    <p:set>
                                      <p:cBhvr>
                                        <p:cTn id="29" dur="1" fill="hold">
                                          <p:stCondLst>
                                            <p:cond delay="999"/>
                                          </p:stCondLst>
                                        </p:cTn>
                                        <p:tgtEl>
                                          <p:spTgt spid="649292"/>
                                        </p:tgtEl>
                                        <p:attrNameLst>
                                          <p:attrName/>
                                        </p:attrNameLst>
                                      </p:cBhvr>
                                      <p:to>
                                        <p:strVal val="hidden"/>
                                      </p:to>
                                    </p:set>
                                  </p:childTnLst>
                                </p:cTn>
                              </p:par>
                            </p:childTnLst>
                          </p:cTn>
                        </p:par>
                        <p:par>
                          <p:cTn id="30" fill="hold" nodeType="afterGroup">
                            <p:stCondLst>
                              <p:cond delay="1000"/>
                            </p:stCondLst>
                            <p:childTnLst>
                              <p:par>
                                <p:cTn id="31" presetID="1" presetClass="exit" presetSubtype="0" fill="hold" nodeType="afterEffect">
                                  <p:stCondLst>
                                    <p:cond delay="0"/>
                                  </p:stCondLst>
                                  <p:childTnLst>
                                    <p:set>
                                      <p:cBhvr>
                                        <p:cTn id="32" dur="1" fill="hold">
                                          <p:stCondLst>
                                            <p:cond delay="0"/>
                                          </p:stCondLst>
                                        </p:cTn>
                                        <p:tgtEl>
                                          <p:spTgt spid="649219"/>
                                        </p:tgtEl>
                                        <p:attrNameLst>
                                          <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649293"/>
                                        </p:tgtEl>
                                        <p:attrNameLst>
                                          <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649294"/>
                                        </p:tgtEl>
                                        <p:attrNameLst>
                                          <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9218"/>
                                        </p:tgtEl>
                                        <p:attrNameLst>
                                          <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矩形 650241">
            <a:extLst>
              <a:ext uri="{FF2B5EF4-FFF2-40B4-BE49-F238E27FC236}">
                <a16:creationId xmlns:a16="http://schemas.microsoft.com/office/drawing/2014/main" id="{C74D2E71-E5A3-0D45-91D5-7B3BDF78913B}"/>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443" name="标题 650242">
            <a:extLst>
              <a:ext uri="{FF2B5EF4-FFF2-40B4-BE49-F238E27FC236}">
                <a16:creationId xmlns:a16="http://schemas.microsoft.com/office/drawing/2014/main" id="{9F26E33D-50B8-1240-8C9A-1F2795597B10}"/>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RM（单调速率）</a:t>
            </a:r>
          </a:p>
        </p:txBody>
      </p:sp>
      <p:sp>
        <p:nvSpPr>
          <p:cNvPr id="61444" name="文本占位符 650243">
            <a:extLst>
              <a:ext uri="{FF2B5EF4-FFF2-40B4-BE49-F238E27FC236}">
                <a16:creationId xmlns:a16="http://schemas.microsoft.com/office/drawing/2014/main" id="{7B9871B4-7AF5-6441-9370-CAA4AC988807}"/>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执行与最短的时间内工作</a:t>
            </a:r>
          </a:p>
        </p:txBody>
      </p:sp>
      <p:sp>
        <p:nvSpPr>
          <p:cNvPr id="61445" name="直接连接符 650244">
            <a:extLst>
              <a:ext uri="{FF2B5EF4-FFF2-40B4-BE49-F238E27FC236}">
                <a16:creationId xmlns:a16="http://schemas.microsoft.com/office/drawing/2014/main" id="{8332D5FA-CAC6-784A-B0A0-5590F4E97FE1}"/>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46" name="直接连接符 650245">
            <a:extLst>
              <a:ext uri="{FF2B5EF4-FFF2-40B4-BE49-F238E27FC236}">
                <a16:creationId xmlns:a16="http://schemas.microsoft.com/office/drawing/2014/main" id="{855FBA44-CC50-A040-B290-3F33D2D3028C}"/>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47" name="直接连接符 650246">
            <a:extLst>
              <a:ext uri="{FF2B5EF4-FFF2-40B4-BE49-F238E27FC236}">
                <a16:creationId xmlns:a16="http://schemas.microsoft.com/office/drawing/2014/main" id="{00EF4757-057B-7242-874B-37468C222094}"/>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48" name="直接连接符 650247">
            <a:extLst>
              <a:ext uri="{FF2B5EF4-FFF2-40B4-BE49-F238E27FC236}">
                <a16:creationId xmlns:a16="http://schemas.microsoft.com/office/drawing/2014/main" id="{299B8284-DF53-104F-84DC-E823E2610FDB}"/>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49" name="直接连接符 650248">
            <a:extLst>
              <a:ext uri="{FF2B5EF4-FFF2-40B4-BE49-F238E27FC236}">
                <a16:creationId xmlns:a16="http://schemas.microsoft.com/office/drawing/2014/main" id="{DAEF1613-C58E-BC4E-BC4B-DA2E8F35D391}"/>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0" name="直接连接符 650249">
            <a:extLst>
              <a:ext uri="{FF2B5EF4-FFF2-40B4-BE49-F238E27FC236}">
                <a16:creationId xmlns:a16="http://schemas.microsoft.com/office/drawing/2014/main" id="{E355C9A6-D233-1C4B-B937-EE032405B27D}"/>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1" name="直接连接符 650250">
            <a:extLst>
              <a:ext uri="{FF2B5EF4-FFF2-40B4-BE49-F238E27FC236}">
                <a16:creationId xmlns:a16="http://schemas.microsoft.com/office/drawing/2014/main" id="{2BD3E6CD-451D-C04B-BD8C-3F757BF73FE8}"/>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2" name="直接连接符 650251">
            <a:extLst>
              <a:ext uri="{FF2B5EF4-FFF2-40B4-BE49-F238E27FC236}">
                <a16:creationId xmlns:a16="http://schemas.microsoft.com/office/drawing/2014/main" id="{A77FC1D2-596E-CC44-9DC6-89CDA36D8855}"/>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3" name="直接连接符 650252">
            <a:extLst>
              <a:ext uri="{FF2B5EF4-FFF2-40B4-BE49-F238E27FC236}">
                <a16:creationId xmlns:a16="http://schemas.microsoft.com/office/drawing/2014/main" id="{5B4A080F-A2E9-6B4C-B9FE-ECDBBFE5843C}"/>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4" name="直接连接符 650253">
            <a:extLst>
              <a:ext uri="{FF2B5EF4-FFF2-40B4-BE49-F238E27FC236}">
                <a16:creationId xmlns:a16="http://schemas.microsoft.com/office/drawing/2014/main" id="{074E2F14-067D-444D-A804-8F4061F1BEC7}"/>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5" name="直接连接符 650254">
            <a:extLst>
              <a:ext uri="{FF2B5EF4-FFF2-40B4-BE49-F238E27FC236}">
                <a16:creationId xmlns:a16="http://schemas.microsoft.com/office/drawing/2014/main" id="{810FA868-68CA-7147-9BF8-AC65CA06551B}"/>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6" name="直接连接符 650255">
            <a:extLst>
              <a:ext uri="{FF2B5EF4-FFF2-40B4-BE49-F238E27FC236}">
                <a16:creationId xmlns:a16="http://schemas.microsoft.com/office/drawing/2014/main" id="{FB0EC706-4BBB-FD48-9E09-86EE8241074A}"/>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7" name="直接连接符 650256">
            <a:extLst>
              <a:ext uri="{FF2B5EF4-FFF2-40B4-BE49-F238E27FC236}">
                <a16:creationId xmlns:a16="http://schemas.microsoft.com/office/drawing/2014/main" id="{41FFFD32-FED4-3142-8E4B-843085CED6A0}"/>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8" name="直接连接符 650257">
            <a:extLst>
              <a:ext uri="{FF2B5EF4-FFF2-40B4-BE49-F238E27FC236}">
                <a16:creationId xmlns:a16="http://schemas.microsoft.com/office/drawing/2014/main" id="{D8A4E316-B194-B543-A8DC-D013DD62EC9A}"/>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9" name="直接连接符 650258">
            <a:extLst>
              <a:ext uri="{FF2B5EF4-FFF2-40B4-BE49-F238E27FC236}">
                <a16:creationId xmlns:a16="http://schemas.microsoft.com/office/drawing/2014/main" id="{5667E17A-4301-814C-B502-BEDB77EF44B2}"/>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0" name="直接连接符 650259">
            <a:extLst>
              <a:ext uri="{FF2B5EF4-FFF2-40B4-BE49-F238E27FC236}">
                <a16:creationId xmlns:a16="http://schemas.microsoft.com/office/drawing/2014/main" id="{D01BBB7C-F0D1-D348-9E1B-45580D8F9566}"/>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1" name="直接连接符 650260">
            <a:extLst>
              <a:ext uri="{FF2B5EF4-FFF2-40B4-BE49-F238E27FC236}">
                <a16:creationId xmlns:a16="http://schemas.microsoft.com/office/drawing/2014/main" id="{BB34FE9F-A6B0-E242-A6BE-51E60EB9AC3A}"/>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262" name="矩形 650261">
            <a:extLst>
              <a:ext uri="{FF2B5EF4-FFF2-40B4-BE49-F238E27FC236}">
                <a16:creationId xmlns:a16="http://schemas.microsoft.com/office/drawing/2014/main" id="{8C93A965-3E4D-6043-B9D8-BA8B9F61E53B}"/>
              </a:ext>
            </a:extLst>
          </p:cNvPr>
          <p:cNvSpPr>
            <a:spLocks noChangeArrowheads="1"/>
          </p:cNvSpPr>
          <p:nvPr/>
        </p:nvSpPr>
        <p:spPr bwMode="auto">
          <a:xfrm>
            <a:off x="32004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463" name="直接连接符 650262">
            <a:extLst>
              <a:ext uri="{FF2B5EF4-FFF2-40B4-BE49-F238E27FC236}">
                <a16:creationId xmlns:a16="http://schemas.microsoft.com/office/drawing/2014/main" id="{1AC70F47-447B-8546-A3FE-0E4E22C667CF}"/>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4" name="直接连接符 650263">
            <a:extLst>
              <a:ext uri="{FF2B5EF4-FFF2-40B4-BE49-F238E27FC236}">
                <a16:creationId xmlns:a16="http://schemas.microsoft.com/office/drawing/2014/main" id="{F0CF3C46-2DCE-744E-8A25-0A7BE4FF3F7C}"/>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5" name="直接连接符 650264">
            <a:extLst>
              <a:ext uri="{FF2B5EF4-FFF2-40B4-BE49-F238E27FC236}">
                <a16:creationId xmlns:a16="http://schemas.microsoft.com/office/drawing/2014/main" id="{90F8971E-3DC9-954C-951B-74B493BF4BED}"/>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6" name="直接连接符 650265">
            <a:extLst>
              <a:ext uri="{FF2B5EF4-FFF2-40B4-BE49-F238E27FC236}">
                <a16:creationId xmlns:a16="http://schemas.microsoft.com/office/drawing/2014/main" id="{DCCD3E38-C33D-3246-A3E8-047F9C537972}"/>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7" name="直接连接符 650266">
            <a:extLst>
              <a:ext uri="{FF2B5EF4-FFF2-40B4-BE49-F238E27FC236}">
                <a16:creationId xmlns:a16="http://schemas.microsoft.com/office/drawing/2014/main" id="{C68E2802-1A78-A042-BADE-F4A21E4C0D33}"/>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8" name="直接连接符 650267">
            <a:extLst>
              <a:ext uri="{FF2B5EF4-FFF2-40B4-BE49-F238E27FC236}">
                <a16:creationId xmlns:a16="http://schemas.microsoft.com/office/drawing/2014/main" id="{FFE66C37-928D-D44A-897B-B1E1488D1C17}"/>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9" name="直接连接符 650268">
            <a:extLst>
              <a:ext uri="{FF2B5EF4-FFF2-40B4-BE49-F238E27FC236}">
                <a16:creationId xmlns:a16="http://schemas.microsoft.com/office/drawing/2014/main" id="{897842F8-3AC3-FF46-8383-D658ED4DEADF}"/>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0" name="直接连接符 650269">
            <a:extLst>
              <a:ext uri="{FF2B5EF4-FFF2-40B4-BE49-F238E27FC236}">
                <a16:creationId xmlns:a16="http://schemas.microsoft.com/office/drawing/2014/main" id="{B994CD93-CA11-904A-8DA7-8657D11F2BA3}"/>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1" name="直接连接符 650270">
            <a:extLst>
              <a:ext uri="{FF2B5EF4-FFF2-40B4-BE49-F238E27FC236}">
                <a16:creationId xmlns:a16="http://schemas.microsoft.com/office/drawing/2014/main" id="{B9B47F3C-5C7D-0141-BA6C-3B31824B2BA8}"/>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2" name="直接连接符 650271">
            <a:extLst>
              <a:ext uri="{FF2B5EF4-FFF2-40B4-BE49-F238E27FC236}">
                <a16:creationId xmlns:a16="http://schemas.microsoft.com/office/drawing/2014/main" id="{97500F4D-64F6-5E44-ACFA-360B5E425B17}"/>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3" name="直接连接符 650272">
            <a:extLst>
              <a:ext uri="{FF2B5EF4-FFF2-40B4-BE49-F238E27FC236}">
                <a16:creationId xmlns:a16="http://schemas.microsoft.com/office/drawing/2014/main" id="{735157B4-1A87-E44D-B7EA-5C27FEAE3F2F}"/>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4" name="直接连接符 650273">
            <a:extLst>
              <a:ext uri="{FF2B5EF4-FFF2-40B4-BE49-F238E27FC236}">
                <a16:creationId xmlns:a16="http://schemas.microsoft.com/office/drawing/2014/main" id="{9981DC19-0490-AC47-BD1C-C3D5C7D14CAD}"/>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5" name="直接连接符 650274">
            <a:extLst>
              <a:ext uri="{FF2B5EF4-FFF2-40B4-BE49-F238E27FC236}">
                <a16:creationId xmlns:a16="http://schemas.microsoft.com/office/drawing/2014/main" id="{8AD57477-4B61-8D4D-9050-7E61558BCE62}"/>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6" name="直接连接符 650275">
            <a:extLst>
              <a:ext uri="{FF2B5EF4-FFF2-40B4-BE49-F238E27FC236}">
                <a16:creationId xmlns:a16="http://schemas.microsoft.com/office/drawing/2014/main" id="{8C6A2BC8-A22B-CC4A-B396-85A632395398}"/>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7" name="直接连接符 650276">
            <a:extLst>
              <a:ext uri="{FF2B5EF4-FFF2-40B4-BE49-F238E27FC236}">
                <a16:creationId xmlns:a16="http://schemas.microsoft.com/office/drawing/2014/main" id="{4F00C224-F588-7543-A67B-193EF98BE79A}"/>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8" name="直接连接符 650277">
            <a:extLst>
              <a:ext uri="{FF2B5EF4-FFF2-40B4-BE49-F238E27FC236}">
                <a16:creationId xmlns:a16="http://schemas.microsoft.com/office/drawing/2014/main" id="{0E12B4B9-2D88-7E4E-9116-B3D741AE1137}"/>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9" name="直接连接符 650278">
            <a:extLst>
              <a:ext uri="{FF2B5EF4-FFF2-40B4-BE49-F238E27FC236}">
                <a16:creationId xmlns:a16="http://schemas.microsoft.com/office/drawing/2014/main" id="{89F9BD3D-FE8B-0844-854A-D9D22BA4A54D}"/>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0" name="直接连接符 650279">
            <a:extLst>
              <a:ext uri="{FF2B5EF4-FFF2-40B4-BE49-F238E27FC236}">
                <a16:creationId xmlns:a16="http://schemas.microsoft.com/office/drawing/2014/main" id="{6E7A371A-E968-C747-865D-E598C57E5628}"/>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1" name="直接连接符 650280">
            <a:extLst>
              <a:ext uri="{FF2B5EF4-FFF2-40B4-BE49-F238E27FC236}">
                <a16:creationId xmlns:a16="http://schemas.microsoft.com/office/drawing/2014/main" id="{29E2EB39-0D2C-2D40-96AE-396A3D16841C}"/>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2" name="直接连接符 650281">
            <a:extLst>
              <a:ext uri="{FF2B5EF4-FFF2-40B4-BE49-F238E27FC236}">
                <a16:creationId xmlns:a16="http://schemas.microsoft.com/office/drawing/2014/main" id="{719BFA21-5DAC-F047-8D1B-5CCCE5B91507}"/>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1483" name="文本框 650282">
            <a:extLst>
              <a:ext uri="{FF2B5EF4-FFF2-40B4-BE49-F238E27FC236}">
                <a16:creationId xmlns:a16="http://schemas.microsoft.com/office/drawing/2014/main" id="{AD2659B1-52E3-D044-AC7F-5E6AA0404FC6}"/>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61484" name="文本框 650283">
            <a:extLst>
              <a:ext uri="{FF2B5EF4-FFF2-40B4-BE49-F238E27FC236}">
                <a16:creationId xmlns:a16="http://schemas.microsoft.com/office/drawing/2014/main" id="{0C916C99-997A-4441-9685-0431FF8EEE87}"/>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1485" name="直接连接符 650284">
            <a:extLst>
              <a:ext uri="{FF2B5EF4-FFF2-40B4-BE49-F238E27FC236}">
                <a16:creationId xmlns:a16="http://schemas.microsoft.com/office/drawing/2014/main" id="{6ED2B488-94C2-064E-9680-5D57E595D8C0}"/>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6" name="直接连接符 650285">
            <a:extLst>
              <a:ext uri="{FF2B5EF4-FFF2-40B4-BE49-F238E27FC236}">
                <a16:creationId xmlns:a16="http://schemas.microsoft.com/office/drawing/2014/main" id="{BF27188E-D73D-E94E-A455-53BF26324B2A}"/>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7" name="直接连接符 650286">
            <a:extLst>
              <a:ext uri="{FF2B5EF4-FFF2-40B4-BE49-F238E27FC236}">
                <a16:creationId xmlns:a16="http://schemas.microsoft.com/office/drawing/2014/main" id="{5B7D53A9-3D86-7E4F-B0AD-01C48B44CF05}"/>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8" name="直接连接符 650287">
            <a:extLst>
              <a:ext uri="{FF2B5EF4-FFF2-40B4-BE49-F238E27FC236}">
                <a16:creationId xmlns:a16="http://schemas.microsoft.com/office/drawing/2014/main" id="{84F2D538-5E0E-9549-BEF8-F4E125D9834F}"/>
              </a:ext>
            </a:extLst>
          </p:cNvPr>
          <p:cNvSpPr>
            <a:spLocks noChangeShapeType="1"/>
          </p:cNvSpPr>
          <p:nvPr/>
        </p:nvSpPr>
        <p:spPr bwMode="auto">
          <a:xfrm>
            <a:off x="2743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9" name="直接连接符 650288">
            <a:extLst>
              <a:ext uri="{FF2B5EF4-FFF2-40B4-BE49-F238E27FC236}">
                <a16:creationId xmlns:a16="http://schemas.microsoft.com/office/drawing/2014/main" id="{9DA13B36-782B-074D-838A-1BA1AAEE3706}"/>
              </a:ext>
            </a:extLst>
          </p:cNvPr>
          <p:cNvSpPr>
            <a:spLocks noChangeShapeType="1"/>
          </p:cNvSpPr>
          <p:nvPr/>
        </p:nvSpPr>
        <p:spPr bwMode="auto">
          <a:xfrm>
            <a:off x="3200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0" name="直接连接符 650289">
            <a:extLst>
              <a:ext uri="{FF2B5EF4-FFF2-40B4-BE49-F238E27FC236}">
                <a16:creationId xmlns:a16="http://schemas.microsoft.com/office/drawing/2014/main" id="{AF78B1CA-52D3-1146-969D-A262C8C3C21F}"/>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1" name="直接连接符 650290">
            <a:extLst>
              <a:ext uri="{FF2B5EF4-FFF2-40B4-BE49-F238E27FC236}">
                <a16:creationId xmlns:a16="http://schemas.microsoft.com/office/drawing/2014/main" id="{70B99EA2-2606-AB44-8606-43FD20C784AA}"/>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2" name="直接连接符 650291">
            <a:extLst>
              <a:ext uri="{FF2B5EF4-FFF2-40B4-BE49-F238E27FC236}">
                <a16:creationId xmlns:a16="http://schemas.microsoft.com/office/drawing/2014/main" id="{87D631B3-DD30-9D47-9454-1E7B6CAC3FC4}"/>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3" name="直接连接符 650292">
            <a:extLst>
              <a:ext uri="{FF2B5EF4-FFF2-40B4-BE49-F238E27FC236}">
                <a16:creationId xmlns:a16="http://schemas.microsoft.com/office/drawing/2014/main" id="{D756D6C6-257A-354E-B1CD-25C227197297}"/>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4" name="直接连接符 650293">
            <a:extLst>
              <a:ext uri="{FF2B5EF4-FFF2-40B4-BE49-F238E27FC236}">
                <a16:creationId xmlns:a16="http://schemas.microsoft.com/office/drawing/2014/main" id="{F79739ED-C3A6-8D45-8688-373E89195B2B}"/>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5" name="直接连接符 650294">
            <a:extLst>
              <a:ext uri="{FF2B5EF4-FFF2-40B4-BE49-F238E27FC236}">
                <a16:creationId xmlns:a16="http://schemas.microsoft.com/office/drawing/2014/main" id="{2978F97A-BA86-0448-A977-52532FFCC89E}"/>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6" name="直接连接符 650295">
            <a:extLst>
              <a:ext uri="{FF2B5EF4-FFF2-40B4-BE49-F238E27FC236}">
                <a16:creationId xmlns:a16="http://schemas.microsoft.com/office/drawing/2014/main" id="{CD27C3D2-A670-C043-8658-ABA160A96335}"/>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7" name="直接连接符 650296">
            <a:extLst>
              <a:ext uri="{FF2B5EF4-FFF2-40B4-BE49-F238E27FC236}">
                <a16:creationId xmlns:a16="http://schemas.microsoft.com/office/drawing/2014/main" id="{326F0161-3D78-DC43-8139-95BA6B6F793C}"/>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8" name="直接连接符 650297">
            <a:extLst>
              <a:ext uri="{FF2B5EF4-FFF2-40B4-BE49-F238E27FC236}">
                <a16:creationId xmlns:a16="http://schemas.microsoft.com/office/drawing/2014/main" id="{B97E6412-5D29-8343-8064-3BD9B9D2F67A}"/>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9" name="直接连接符 650298">
            <a:extLst>
              <a:ext uri="{FF2B5EF4-FFF2-40B4-BE49-F238E27FC236}">
                <a16:creationId xmlns:a16="http://schemas.microsoft.com/office/drawing/2014/main" id="{67DDF956-2D7D-134E-94B4-46E37479458A}"/>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0" name="直接连接符 650299">
            <a:extLst>
              <a:ext uri="{FF2B5EF4-FFF2-40B4-BE49-F238E27FC236}">
                <a16:creationId xmlns:a16="http://schemas.microsoft.com/office/drawing/2014/main" id="{60239B81-9C4F-E649-B21F-6D3975153208}"/>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1" name="直接连接符 650300">
            <a:extLst>
              <a:ext uri="{FF2B5EF4-FFF2-40B4-BE49-F238E27FC236}">
                <a16:creationId xmlns:a16="http://schemas.microsoft.com/office/drawing/2014/main" id="{B7065FCE-EB80-3845-99D1-1F0A2EEDBADA}"/>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2" name="直接连接符 650301">
            <a:extLst>
              <a:ext uri="{FF2B5EF4-FFF2-40B4-BE49-F238E27FC236}">
                <a16:creationId xmlns:a16="http://schemas.microsoft.com/office/drawing/2014/main" id="{8E5E4030-FE2A-DE42-86CB-82C7B15B157A}"/>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0303" name="矩形 650302">
            <a:extLst>
              <a:ext uri="{FF2B5EF4-FFF2-40B4-BE49-F238E27FC236}">
                <a16:creationId xmlns:a16="http://schemas.microsoft.com/office/drawing/2014/main" id="{EA9F250F-6958-404A-90BA-371921CA3DA3}"/>
              </a:ext>
            </a:extLst>
          </p:cNvPr>
          <p:cNvSpPr>
            <a:spLocks noChangeArrowheads="1"/>
          </p:cNvSpPr>
          <p:nvPr/>
        </p:nvSpPr>
        <p:spPr bwMode="auto">
          <a:xfrm>
            <a:off x="3657600" y="4572000"/>
            <a:ext cx="914400" cy="381000"/>
          </a:xfrm>
          <a:prstGeom prst="rect">
            <a:avLst/>
          </a:prstGeom>
          <a:solidFill>
            <a:srgbClr val="FFCC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504" name="直接连接符 650303">
            <a:extLst>
              <a:ext uri="{FF2B5EF4-FFF2-40B4-BE49-F238E27FC236}">
                <a16:creationId xmlns:a16="http://schemas.microsoft.com/office/drawing/2014/main" id="{CB711F15-A880-5F4C-9837-52480E6DABED}"/>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1505" name="文本框 650304">
            <a:extLst>
              <a:ext uri="{FF2B5EF4-FFF2-40B4-BE49-F238E27FC236}">
                <a16:creationId xmlns:a16="http://schemas.microsoft.com/office/drawing/2014/main" id="{17A5340F-B1BB-D144-9F75-8F55BC24D4A3}"/>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sp>
        <p:nvSpPr>
          <p:cNvPr id="61506" name="矩形 650305">
            <a:extLst>
              <a:ext uri="{FF2B5EF4-FFF2-40B4-BE49-F238E27FC236}">
                <a16:creationId xmlns:a16="http://schemas.microsoft.com/office/drawing/2014/main" id="{9DBAFD38-A2DE-BD42-9163-FDC5E4CFAAF0}"/>
              </a:ext>
            </a:extLst>
          </p:cNvPr>
          <p:cNvSpPr>
            <a:spLocks noChangeArrowheads="1"/>
          </p:cNvSpPr>
          <p:nvPr/>
        </p:nvSpPr>
        <p:spPr bwMode="auto">
          <a:xfrm>
            <a:off x="3581400" y="2362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0307" name="矩形 650306">
            <a:extLst>
              <a:ext uri="{FF2B5EF4-FFF2-40B4-BE49-F238E27FC236}">
                <a16:creationId xmlns:a16="http://schemas.microsoft.com/office/drawing/2014/main" id="{59813CDC-3A84-CD4D-BB33-E1922D02ACB0}"/>
              </a:ext>
            </a:extLst>
          </p:cNvPr>
          <p:cNvSpPr>
            <a:spLocks noChangeArrowheads="1"/>
          </p:cNvSpPr>
          <p:nvPr/>
        </p:nvSpPr>
        <p:spPr bwMode="auto">
          <a:xfrm>
            <a:off x="32004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508" name="直接连接符 650307">
            <a:extLst>
              <a:ext uri="{FF2B5EF4-FFF2-40B4-BE49-F238E27FC236}">
                <a16:creationId xmlns:a16="http://schemas.microsoft.com/office/drawing/2014/main" id="{1E7AA63C-41ED-8746-98B8-4C2041043889}"/>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1509" name="直接连接符 650308">
            <a:extLst>
              <a:ext uri="{FF2B5EF4-FFF2-40B4-BE49-F238E27FC236}">
                <a16:creationId xmlns:a16="http://schemas.microsoft.com/office/drawing/2014/main" id="{09711D79-17B8-874F-AF46-CFE9B47A80E3}"/>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0310" name="矩形 650309">
            <a:extLst>
              <a:ext uri="{FF2B5EF4-FFF2-40B4-BE49-F238E27FC236}">
                <a16:creationId xmlns:a16="http://schemas.microsoft.com/office/drawing/2014/main" id="{A1BE3901-B26E-6C41-8719-61BD8E370319}"/>
              </a:ext>
            </a:extLst>
          </p:cNvPr>
          <p:cNvSpPr>
            <a:spLocks noChangeArrowheads="1"/>
          </p:cNvSpPr>
          <p:nvPr/>
        </p:nvSpPr>
        <p:spPr bwMode="auto">
          <a:xfrm>
            <a:off x="3657600" y="45720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511" name="矩形 650310">
            <a:extLst>
              <a:ext uri="{FF2B5EF4-FFF2-40B4-BE49-F238E27FC236}">
                <a16:creationId xmlns:a16="http://schemas.microsoft.com/office/drawing/2014/main" id="{5BFEC5FA-AD6F-0347-92C4-2286EFB77FE9}"/>
              </a:ext>
            </a:extLst>
          </p:cNvPr>
          <p:cNvSpPr>
            <a:spLocks noChangeArrowheads="1"/>
          </p:cNvSpPr>
          <p:nvPr/>
        </p:nvSpPr>
        <p:spPr bwMode="auto">
          <a:xfrm>
            <a:off x="32004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512" name="直接连接符 650311">
            <a:extLst>
              <a:ext uri="{FF2B5EF4-FFF2-40B4-BE49-F238E27FC236}">
                <a16:creationId xmlns:a16="http://schemas.microsoft.com/office/drawing/2014/main" id="{4E3E847E-F423-C642-930D-D3EFEEF53E79}"/>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50313" name="矩形 650312">
            <a:extLst>
              <a:ext uri="{FF2B5EF4-FFF2-40B4-BE49-F238E27FC236}">
                <a16:creationId xmlns:a16="http://schemas.microsoft.com/office/drawing/2014/main" id="{D0A831C2-0D8E-9944-91BA-4FB32B1C43B9}"/>
              </a:ext>
            </a:extLst>
          </p:cNvPr>
          <p:cNvSpPr>
            <a:spLocks noChangeArrowheads="1"/>
          </p:cNvSpPr>
          <p:nvPr/>
        </p:nvSpPr>
        <p:spPr bwMode="auto">
          <a:xfrm>
            <a:off x="27432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0314" name="直接连接符 650313">
            <a:extLst>
              <a:ext uri="{FF2B5EF4-FFF2-40B4-BE49-F238E27FC236}">
                <a16:creationId xmlns:a16="http://schemas.microsoft.com/office/drawing/2014/main" id="{A05F72A6-C015-754E-92B2-93DED030B470}"/>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50315" name="直接连接符 650314">
            <a:extLst>
              <a:ext uri="{FF2B5EF4-FFF2-40B4-BE49-F238E27FC236}">
                <a16:creationId xmlns:a16="http://schemas.microsoft.com/office/drawing/2014/main" id="{86FFF344-BADA-E745-A4C3-C77C57C3CFE6}"/>
              </a:ext>
            </a:extLst>
          </p:cNvPr>
          <p:cNvSpPr>
            <a:spLocks noChangeShapeType="1"/>
          </p:cNvSpPr>
          <p:nvPr/>
        </p:nvSpPr>
        <p:spPr bwMode="auto">
          <a:xfrm>
            <a:off x="32004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0316" name="直接连接符 650315">
            <a:extLst>
              <a:ext uri="{FF2B5EF4-FFF2-40B4-BE49-F238E27FC236}">
                <a16:creationId xmlns:a16="http://schemas.microsoft.com/office/drawing/2014/main" id="{FD15349C-FD02-2547-9B37-A6C817E2FCDC}"/>
              </a:ext>
            </a:extLst>
          </p:cNvPr>
          <p:cNvSpPr>
            <a:spLocks noChangeShapeType="1"/>
          </p:cNvSpPr>
          <p:nvPr/>
        </p:nvSpPr>
        <p:spPr bwMode="auto">
          <a:xfrm>
            <a:off x="3657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0317" name="直接连接符 650316">
            <a:extLst>
              <a:ext uri="{FF2B5EF4-FFF2-40B4-BE49-F238E27FC236}">
                <a16:creationId xmlns:a16="http://schemas.microsoft.com/office/drawing/2014/main" id="{14A045DE-4835-C045-B30E-B28F795E4B0A}"/>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50318" name="矩形 650317">
            <a:extLst>
              <a:ext uri="{FF2B5EF4-FFF2-40B4-BE49-F238E27FC236}">
                <a16:creationId xmlns:a16="http://schemas.microsoft.com/office/drawing/2014/main" id="{D22715FD-AB7B-0949-9F4D-1276F426D583}"/>
              </a:ext>
            </a:extLst>
          </p:cNvPr>
          <p:cNvSpPr>
            <a:spLocks noChangeArrowheads="1"/>
          </p:cNvSpPr>
          <p:nvPr/>
        </p:nvSpPr>
        <p:spPr bwMode="auto">
          <a:xfrm>
            <a:off x="3657600" y="5410200"/>
            <a:ext cx="4572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519" name="直接连接符 650318">
            <a:extLst>
              <a:ext uri="{FF2B5EF4-FFF2-40B4-BE49-F238E27FC236}">
                <a16:creationId xmlns:a16="http://schemas.microsoft.com/office/drawing/2014/main" id="{9421C289-4F57-F74F-A748-1A0C8EAC83DC}"/>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20" name="直接连接符 650319">
            <a:extLst>
              <a:ext uri="{FF2B5EF4-FFF2-40B4-BE49-F238E27FC236}">
                <a16:creationId xmlns:a16="http://schemas.microsoft.com/office/drawing/2014/main" id="{BE116FE6-E2E1-AB49-A052-5317106F2EDF}"/>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21" name="直接连接符 650320">
            <a:extLst>
              <a:ext uri="{FF2B5EF4-FFF2-40B4-BE49-F238E27FC236}">
                <a16:creationId xmlns:a16="http://schemas.microsoft.com/office/drawing/2014/main" id="{D8E720E0-3D0B-7342-A098-305639A09FF6}"/>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322" name="矩形 650321">
            <a:extLst>
              <a:ext uri="{FF2B5EF4-FFF2-40B4-BE49-F238E27FC236}">
                <a16:creationId xmlns:a16="http://schemas.microsoft.com/office/drawing/2014/main" id="{258B1B45-A689-0B40-A081-C93EBE7B7575}"/>
              </a:ext>
            </a:extLst>
          </p:cNvPr>
          <p:cNvSpPr>
            <a:spLocks noChangeArrowheads="1"/>
          </p:cNvSpPr>
          <p:nvPr/>
        </p:nvSpPr>
        <p:spPr bwMode="auto">
          <a:xfrm>
            <a:off x="36576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523" name="矩形 650322">
            <a:extLst>
              <a:ext uri="{FF2B5EF4-FFF2-40B4-BE49-F238E27FC236}">
                <a16:creationId xmlns:a16="http://schemas.microsoft.com/office/drawing/2014/main" id="{3EAC92E7-0A5F-704A-8330-05E62E9D121C}"/>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524" name="矩形 650323">
            <a:extLst>
              <a:ext uri="{FF2B5EF4-FFF2-40B4-BE49-F238E27FC236}">
                <a16:creationId xmlns:a16="http://schemas.microsoft.com/office/drawing/2014/main" id="{303C4771-EC56-0148-B77F-10ACB49DC21B}"/>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525" name="直接连接符 650324">
            <a:extLst>
              <a:ext uri="{FF2B5EF4-FFF2-40B4-BE49-F238E27FC236}">
                <a16:creationId xmlns:a16="http://schemas.microsoft.com/office/drawing/2014/main" id="{E6CEE150-9FDC-AA46-84C0-47E5F2DDB848}"/>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61526" name="组合 650325">
            <a:extLst>
              <a:ext uri="{FF2B5EF4-FFF2-40B4-BE49-F238E27FC236}">
                <a16:creationId xmlns:a16="http://schemas.microsoft.com/office/drawing/2014/main" id="{F764CC4A-4AED-7A4D-A99C-13D65DBAFC57}"/>
              </a:ext>
            </a:extLst>
          </p:cNvPr>
          <p:cNvGrpSpPr>
            <a:grpSpLocks/>
          </p:cNvGrpSpPr>
          <p:nvPr/>
        </p:nvGrpSpPr>
        <p:grpSpPr bwMode="auto">
          <a:xfrm>
            <a:off x="3505200" y="4953000"/>
            <a:ext cx="4984750" cy="1295400"/>
            <a:chOff x="2208" y="3120"/>
            <a:chExt cx="3140" cy="816"/>
          </a:xfrm>
        </p:grpSpPr>
        <p:sp>
          <p:nvSpPr>
            <p:cNvPr id="61535" name="文本框 650326">
              <a:extLst>
                <a:ext uri="{FF2B5EF4-FFF2-40B4-BE49-F238E27FC236}">
                  <a16:creationId xmlns:a16="http://schemas.microsoft.com/office/drawing/2014/main" id="{10943504-CC43-8744-B324-21224B0C52C2}"/>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1536" name="文本框 650327">
              <a:extLst>
                <a:ext uri="{FF2B5EF4-FFF2-40B4-BE49-F238E27FC236}">
                  <a16:creationId xmlns:a16="http://schemas.microsoft.com/office/drawing/2014/main" id="{AA089DEC-F3C2-DA46-8AAD-E4FBFD2DC2BC}"/>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1537" name="文本框 650328">
              <a:extLst>
                <a:ext uri="{FF2B5EF4-FFF2-40B4-BE49-F238E27FC236}">
                  <a16:creationId xmlns:a16="http://schemas.microsoft.com/office/drawing/2014/main" id="{86E039CA-0CF7-D448-99DD-BADEC57B5E70}"/>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1538" name="文本框 650329">
              <a:extLst>
                <a:ext uri="{FF2B5EF4-FFF2-40B4-BE49-F238E27FC236}">
                  <a16:creationId xmlns:a16="http://schemas.microsoft.com/office/drawing/2014/main" id="{C3FAA8AC-3ED2-C44B-AE8D-FEAA7E59D42A}"/>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1539" name="文本框 650330">
              <a:extLst>
                <a:ext uri="{FF2B5EF4-FFF2-40B4-BE49-F238E27FC236}">
                  <a16:creationId xmlns:a16="http://schemas.microsoft.com/office/drawing/2014/main" id="{C8A29D6B-9CD5-5E4D-B2F4-02A541C939FF}"/>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61540" name="文本框 650331">
              <a:extLst>
                <a:ext uri="{FF2B5EF4-FFF2-40B4-BE49-F238E27FC236}">
                  <a16:creationId xmlns:a16="http://schemas.microsoft.com/office/drawing/2014/main" id="{0B0D1DD7-C549-4547-BEDF-F711F7DEDAD3}"/>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61527" name="文本框 650332">
            <a:extLst>
              <a:ext uri="{FF2B5EF4-FFF2-40B4-BE49-F238E27FC236}">
                <a16:creationId xmlns:a16="http://schemas.microsoft.com/office/drawing/2014/main" id="{CEDA7EEF-37DA-4B43-8CA7-CB2E6BBBC3D0}"/>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61528" name="文本框 650333">
            <a:extLst>
              <a:ext uri="{FF2B5EF4-FFF2-40B4-BE49-F238E27FC236}">
                <a16:creationId xmlns:a16="http://schemas.microsoft.com/office/drawing/2014/main" id="{FE1DF439-D367-5543-A1B9-B6B0A9121136}"/>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61529" name="文本框 650334">
            <a:extLst>
              <a:ext uri="{FF2B5EF4-FFF2-40B4-BE49-F238E27FC236}">
                <a16:creationId xmlns:a16="http://schemas.microsoft.com/office/drawing/2014/main" id="{1CD8BDEF-1183-E047-80AF-04F73C77100D}"/>
              </a:ext>
            </a:extLst>
          </p:cNvPr>
          <p:cNvSpPr txBox="1">
            <a:spLocks noChangeArrowheads="1"/>
          </p:cNvSpPr>
          <p:nvPr/>
        </p:nvSpPr>
        <p:spPr bwMode="auto">
          <a:xfrm>
            <a:off x="2286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650336" name="矩形 650335">
            <a:extLst>
              <a:ext uri="{FF2B5EF4-FFF2-40B4-BE49-F238E27FC236}">
                <a16:creationId xmlns:a16="http://schemas.microsoft.com/office/drawing/2014/main" id="{6475ABEF-8C4A-2946-B192-1059C70845E4}"/>
              </a:ext>
            </a:extLst>
          </p:cNvPr>
          <p:cNvSpPr>
            <a:spLocks noChangeArrowheads="1"/>
          </p:cNvSpPr>
          <p:nvPr/>
        </p:nvSpPr>
        <p:spPr bwMode="auto">
          <a:xfrm>
            <a:off x="3200400" y="5410200"/>
            <a:ext cx="457200" cy="381000"/>
          </a:xfrm>
          <a:prstGeom prst="rect">
            <a:avLst/>
          </a:prstGeom>
          <a:solidFill>
            <a:srgbClr val="FFFFDB"/>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1531" name="日期占位符 1">
            <a:extLst>
              <a:ext uri="{FF2B5EF4-FFF2-40B4-BE49-F238E27FC236}">
                <a16:creationId xmlns:a16="http://schemas.microsoft.com/office/drawing/2014/main" id="{5FF72128-46A2-2C41-8DC4-1D9F19992BC6}"/>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2005年10月3日，</a:t>
            </a:r>
          </a:p>
        </p:txBody>
      </p:sp>
      <p:sp>
        <p:nvSpPr>
          <p:cNvPr id="61532" name="页脚占位符 2">
            <a:extLst>
              <a:ext uri="{FF2B5EF4-FFF2-40B4-BE49-F238E27FC236}">
                <a16:creationId xmlns:a16="http://schemas.microsoft.com/office/drawing/2014/main" id="{27828A07-70B9-8947-B839-5776BB7CAB1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49250" name="灯片编号占位符 3">
            <a:extLst>
              <a:ext uri="{FF2B5EF4-FFF2-40B4-BE49-F238E27FC236}">
                <a16:creationId xmlns:a16="http://schemas.microsoft.com/office/drawing/2014/main" id="{7AB022FB-7E13-7942-B751-BD8545080FE5}"/>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en-US" altLang="en-US" sz="1800" dirty="0">
                <a:latin typeface="Calibri" panose="020F0502020204030204" pitchFamily="34" charset="0"/>
              </a:rPr>
              <a:t>46</a:t>
            </a:r>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3DA52E66-6ED4-F147-854B-C53A1C9DFA17}"/>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xit" presetSubtype="8" fill="hold" nodeType="withEffect">
                                  <p:stCondLst>
                                    <p:cond delay="0"/>
                                  </p:stCondLst>
                                  <p:childTnLst>
                                    <p:animEffect transition="out" filter="wipe(left)">
                                      <p:cBhvr>
                                        <p:cTn id="6" dur="1000"/>
                                        <p:tgtEl>
                                          <p:spTgt spid="650313"/>
                                        </p:tgtEl>
                                      </p:cBhvr>
                                    </p:animEffect>
                                    <p:set>
                                      <p:cBhvr>
                                        <p:cTn id="7" dur="1" fill="hold">
                                          <p:stCondLst>
                                            <p:cond delay="999"/>
                                          </p:stCondLst>
                                        </p:cTn>
                                        <p:tgtEl>
                                          <p:spTgt spid="650313"/>
                                        </p:tgtEl>
                                        <p:attrNameLst>
                                          <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650314"/>
                                        </p:tgtEl>
                                        <p:attrNameLst>
                                          <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50315"/>
                                        </p:tgtEl>
                                        <p:attrNameLst>
                                          <p:attrName/>
                                        </p:attrNameLst>
                                      </p:cBhvr>
                                      <p:to>
                                        <p:strVal val="visible"/>
                                      </p:to>
                                    </p:set>
                                  </p:childTnLst>
                                </p:cTn>
                              </p:par>
                            </p:childTnLst>
                          </p:cTn>
                        </p:par>
                        <p:par>
                          <p:cTn id="14" fill="hold" nodeType="afterGroup">
                            <p:stCondLst>
                              <p:cond delay="1"/>
                            </p:stCondLst>
                            <p:childTnLst>
                              <p:par>
                                <p:cTn id="15" presetID="1" presetClass="entr" presetSubtype="0" fill="hold" nodeType="afterEffect">
                                  <p:stCondLst>
                                    <p:cond delay="0"/>
                                  </p:stCondLst>
                                  <p:childTnLst>
                                    <p:set>
                                      <p:cBhvr>
                                        <p:cTn id="16" dur="1" fill="hold">
                                          <p:stCondLst>
                                            <p:cond delay="0"/>
                                          </p:stCondLst>
                                        </p:cTn>
                                        <p:tgtEl>
                                          <p:spTgt spid="650262"/>
                                        </p:tgtEl>
                                        <p:attrNameLst>
                                          <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0307"/>
                                        </p:tgtEl>
                                        <p:attrNameLst>
                                          <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xit" presetSubtype="8" fill="hold" nodeType="clickEffect">
                                  <p:stCondLst>
                                    <p:cond delay="0"/>
                                  </p:stCondLst>
                                  <p:childTnLst>
                                    <p:animEffect transition="out" filter="wipe(left)">
                                      <p:cBhvr>
                                        <p:cTn id="22" dur="1000"/>
                                        <p:tgtEl>
                                          <p:spTgt spid="650307"/>
                                        </p:tgtEl>
                                      </p:cBhvr>
                                    </p:animEffect>
                                    <p:set>
                                      <p:cBhvr>
                                        <p:cTn id="23" dur="1" fill="hold">
                                          <p:stCondLst>
                                            <p:cond delay="999"/>
                                          </p:stCondLst>
                                        </p:cTn>
                                        <p:tgtEl>
                                          <p:spTgt spid="650307"/>
                                        </p:tgtEl>
                                        <p:attrNameLst>
                                          <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650303"/>
                                        </p:tgtEl>
                                        <p:attrNameLst>
                                          <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50336"/>
                                        </p:tgtEl>
                                        <p:attrNameLst>
                                          <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50310"/>
                                        </p:tgtEl>
                                        <p:attrNameLst>
                                          <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50316"/>
                                        </p:tgtEl>
                                        <p:attrNameLst>
                                          <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650317"/>
                                        </p:tgtEl>
                                        <p:attrNameLst>
                                          <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650322"/>
                                        </p:tgtEl>
                                        <p:attrNameLst>
                                          <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650318"/>
                                        </p:tgtEl>
                                        <p:attrNameLst>
                                          <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651265">
            <a:extLst>
              <a:ext uri="{FF2B5EF4-FFF2-40B4-BE49-F238E27FC236}">
                <a16:creationId xmlns:a16="http://schemas.microsoft.com/office/drawing/2014/main" id="{01C1CFA7-E8CD-C94A-8C9C-54E715CB1AFD}"/>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RM（单调速率）</a:t>
            </a:r>
          </a:p>
        </p:txBody>
      </p:sp>
      <p:sp>
        <p:nvSpPr>
          <p:cNvPr id="62467" name="文本占位符 651266">
            <a:extLst>
              <a:ext uri="{FF2B5EF4-FFF2-40B4-BE49-F238E27FC236}">
                <a16:creationId xmlns:a16="http://schemas.microsoft.com/office/drawing/2014/main" id="{69C49F96-3834-EE46-8B60-87F376F5E95B}"/>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执行与最短的时间内工作</a:t>
            </a:r>
          </a:p>
        </p:txBody>
      </p:sp>
      <p:sp>
        <p:nvSpPr>
          <p:cNvPr id="62468" name="直接连接符 651267">
            <a:extLst>
              <a:ext uri="{FF2B5EF4-FFF2-40B4-BE49-F238E27FC236}">
                <a16:creationId xmlns:a16="http://schemas.microsoft.com/office/drawing/2014/main" id="{DD59BFF1-7E5D-3A45-ACD5-726901E15DB7}"/>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69" name="直接连接符 651268">
            <a:extLst>
              <a:ext uri="{FF2B5EF4-FFF2-40B4-BE49-F238E27FC236}">
                <a16:creationId xmlns:a16="http://schemas.microsoft.com/office/drawing/2014/main" id="{202F0673-37AE-A44D-971F-150184972A29}"/>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0" name="直接连接符 651269">
            <a:extLst>
              <a:ext uri="{FF2B5EF4-FFF2-40B4-BE49-F238E27FC236}">
                <a16:creationId xmlns:a16="http://schemas.microsoft.com/office/drawing/2014/main" id="{EE54F99A-8874-6F4B-8F90-E478939B8033}"/>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1" name="直接连接符 651270">
            <a:extLst>
              <a:ext uri="{FF2B5EF4-FFF2-40B4-BE49-F238E27FC236}">
                <a16:creationId xmlns:a16="http://schemas.microsoft.com/office/drawing/2014/main" id="{9159009A-C6AD-9B4A-94F2-A788B0398100}"/>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2" name="直接连接符 651271">
            <a:extLst>
              <a:ext uri="{FF2B5EF4-FFF2-40B4-BE49-F238E27FC236}">
                <a16:creationId xmlns:a16="http://schemas.microsoft.com/office/drawing/2014/main" id="{77B5E63B-21BC-8144-8C19-81EC3E83F895}"/>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3" name="直接连接符 651272">
            <a:extLst>
              <a:ext uri="{FF2B5EF4-FFF2-40B4-BE49-F238E27FC236}">
                <a16:creationId xmlns:a16="http://schemas.microsoft.com/office/drawing/2014/main" id="{78D69D22-C915-164A-A527-6D9FC21462A4}"/>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4" name="直接连接符 651273">
            <a:extLst>
              <a:ext uri="{FF2B5EF4-FFF2-40B4-BE49-F238E27FC236}">
                <a16:creationId xmlns:a16="http://schemas.microsoft.com/office/drawing/2014/main" id="{56C1E8A8-AF43-7845-8421-9439E436C461}"/>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5" name="直接连接符 651274">
            <a:extLst>
              <a:ext uri="{FF2B5EF4-FFF2-40B4-BE49-F238E27FC236}">
                <a16:creationId xmlns:a16="http://schemas.microsoft.com/office/drawing/2014/main" id="{7E18DB2D-769E-DD47-BD9C-E2DA388CD657}"/>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6" name="直接连接符 651275">
            <a:extLst>
              <a:ext uri="{FF2B5EF4-FFF2-40B4-BE49-F238E27FC236}">
                <a16:creationId xmlns:a16="http://schemas.microsoft.com/office/drawing/2014/main" id="{C03C82FD-BDF9-3040-ABD3-DF7E484D8E4F}"/>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7" name="直接连接符 651276">
            <a:extLst>
              <a:ext uri="{FF2B5EF4-FFF2-40B4-BE49-F238E27FC236}">
                <a16:creationId xmlns:a16="http://schemas.microsoft.com/office/drawing/2014/main" id="{3E73DD60-168B-C74C-9EBC-7B874BABDEAE}"/>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8" name="直接连接符 651277">
            <a:extLst>
              <a:ext uri="{FF2B5EF4-FFF2-40B4-BE49-F238E27FC236}">
                <a16:creationId xmlns:a16="http://schemas.microsoft.com/office/drawing/2014/main" id="{01D2E1D9-6576-D34E-B534-40C90F45229F}"/>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9" name="直接连接符 651278">
            <a:extLst>
              <a:ext uri="{FF2B5EF4-FFF2-40B4-BE49-F238E27FC236}">
                <a16:creationId xmlns:a16="http://schemas.microsoft.com/office/drawing/2014/main" id="{BC001FD0-4DD0-9E4A-BA0B-4EA6CB33A722}"/>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0" name="直接连接符 651279">
            <a:extLst>
              <a:ext uri="{FF2B5EF4-FFF2-40B4-BE49-F238E27FC236}">
                <a16:creationId xmlns:a16="http://schemas.microsoft.com/office/drawing/2014/main" id="{F6405907-31B4-F94C-9FF2-9CE60B859DB3}"/>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1" name="直接连接符 651280">
            <a:extLst>
              <a:ext uri="{FF2B5EF4-FFF2-40B4-BE49-F238E27FC236}">
                <a16:creationId xmlns:a16="http://schemas.microsoft.com/office/drawing/2014/main" id="{0DAD890C-3C07-1B4C-A679-86D98DE447E4}"/>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2" name="直接连接符 651281">
            <a:extLst>
              <a:ext uri="{FF2B5EF4-FFF2-40B4-BE49-F238E27FC236}">
                <a16:creationId xmlns:a16="http://schemas.microsoft.com/office/drawing/2014/main" id="{B43062A4-B046-D142-9554-95F689ADF36C}"/>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3" name="直接连接符 651282">
            <a:extLst>
              <a:ext uri="{FF2B5EF4-FFF2-40B4-BE49-F238E27FC236}">
                <a16:creationId xmlns:a16="http://schemas.microsoft.com/office/drawing/2014/main" id="{C54E158C-AD6D-934E-ACFE-6152282E6CE2}"/>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4" name="直接连接符 651283">
            <a:extLst>
              <a:ext uri="{FF2B5EF4-FFF2-40B4-BE49-F238E27FC236}">
                <a16:creationId xmlns:a16="http://schemas.microsoft.com/office/drawing/2014/main" id="{F09B6DCF-213A-B248-926F-0265BE2574F5}"/>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5" name="直接连接符 651284">
            <a:extLst>
              <a:ext uri="{FF2B5EF4-FFF2-40B4-BE49-F238E27FC236}">
                <a16:creationId xmlns:a16="http://schemas.microsoft.com/office/drawing/2014/main" id="{585E2356-3D08-1D43-BBA6-5D3F5F548922}"/>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86" name="直接连接符 651285">
            <a:extLst>
              <a:ext uri="{FF2B5EF4-FFF2-40B4-BE49-F238E27FC236}">
                <a16:creationId xmlns:a16="http://schemas.microsoft.com/office/drawing/2014/main" id="{2A3AF46E-58F1-9342-8E6F-EA1F676E52F6}"/>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7" name="直接连接符 651286">
            <a:extLst>
              <a:ext uri="{FF2B5EF4-FFF2-40B4-BE49-F238E27FC236}">
                <a16:creationId xmlns:a16="http://schemas.microsoft.com/office/drawing/2014/main" id="{13E0C94F-8817-1742-AF0E-CC9D8AEFCD34}"/>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8" name="直接连接符 651287">
            <a:extLst>
              <a:ext uri="{FF2B5EF4-FFF2-40B4-BE49-F238E27FC236}">
                <a16:creationId xmlns:a16="http://schemas.microsoft.com/office/drawing/2014/main" id="{178C13E1-07BE-F443-AB8D-F1EB9FAEC95A}"/>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9" name="直接连接符 651288">
            <a:extLst>
              <a:ext uri="{FF2B5EF4-FFF2-40B4-BE49-F238E27FC236}">
                <a16:creationId xmlns:a16="http://schemas.microsoft.com/office/drawing/2014/main" id="{9E98B157-590A-EB4C-BF6F-E2D45EDB3E7E}"/>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0" name="直接连接符 651289">
            <a:extLst>
              <a:ext uri="{FF2B5EF4-FFF2-40B4-BE49-F238E27FC236}">
                <a16:creationId xmlns:a16="http://schemas.microsoft.com/office/drawing/2014/main" id="{F17FC8C5-DAC1-8742-BF88-7AB26D318EC8}"/>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1" name="直接连接符 651290">
            <a:extLst>
              <a:ext uri="{FF2B5EF4-FFF2-40B4-BE49-F238E27FC236}">
                <a16:creationId xmlns:a16="http://schemas.microsoft.com/office/drawing/2014/main" id="{3320FDAD-8000-0042-81C1-E6633589E1F1}"/>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2" name="直接连接符 651291">
            <a:extLst>
              <a:ext uri="{FF2B5EF4-FFF2-40B4-BE49-F238E27FC236}">
                <a16:creationId xmlns:a16="http://schemas.microsoft.com/office/drawing/2014/main" id="{72ACD6D2-7F17-EC47-987E-800C69EC4721}"/>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3" name="直接连接符 651292">
            <a:extLst>
              <a:ext uri="{FF2B5EF4-FFF2-40B4-BE49-F238E27FC236}">
                <a16:creationId xmlns:a16="http://schemas.microsoft.com/office/drawing/2014/main" id="{CA582192-ECA7-A544-831B-D33A4012E5D0}"/>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4" name="直接连接符 651293">
            <a:extLst>
              <a:ext uri="{FF2B5EF4-FFF2-40B4-BE49-F238E27FC236}">
                <a16:creationId xmlns:a16="http://schemas.microsoft.com/office/drawing/2014/main" id="{8D87935A-0F35-CA46-8D3E-6C0AFAFF1816}"/>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5" name="直接连接符 651294">
            <a:extLst>
              <a:ext uri="{FF2B5EF4-FFF2-40B4-BE49-F238E27FC236}">
                <a16:creationId xmlns:a16="http://schemas.microsoft.com/office/drawing/2014/main" id="{54C48C88-15B5-9842-8450-57A59ED4003C}"/>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6" name="直接连接符 651295">
            <a:extLst>
              <a:ext uri="{FF2B5EF4-FFF2-40B4-BE49-F238E27FC236}">
                <a16:creationId xmlns:a16="http://schemas.microsoft.com/office/drawing/2014/main" id="{77178605-02C5-AC47-833F-B61A2B0EE1B6}"/>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7" name="直接连接符 651296">
            <a:extLst>
              <a:ext uri="{FF2B5EF4-FFF2-40B4-BE49-F238E27FC236}">
                <a16:creationId xmlns:a16="http://schemas.microsoft.com/office/drawing/2014/main" id="{066A3AD7-F60A-084C-A6F9-6B1DF6732D7E}"/>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8" name="直接连接符 651297">
            <a:extLst>
              <a:ext uri="{FF2B5EF4-FFF2-40B4-BE49-F238E27FC236}">
                <a16:creationId xmlns:a16="http://schemas.microsoft.com/office/drawing/2014/main" id="{B8E9F5CF-4B0C-D94C-A681-6239FB47E33D}"/>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9" name="直接连接符 651298">
            <a:extLst>
              <a:ext uri="{FF2B5EF4-FFF2-40B4-BE49-F238E27FC236}">
                <a16:creationId xmlns:a16="http://schemas.microsoft.com/office/drawing/2014/main" id="{716C33C7-BB48-A246-9382-70B448ABFA6C}"/>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00" name="直接连接符 651299">
            <a:extLst>
              <a:ext uri="{FF2B5EF4-FFF2-40B4-BE49-F238E27FC236}">
                <a16:creationId xmlns:a16="http://schemas.microsoft.com/office/drawing/2014/main" id="{4D10D602-6ED2-1C44-BB95-C7C8678DB323}"/>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01" name="直接连接符 651300">
            <a:extLst>
              <a:ext uri="{FF2B5EF4-FFF2-40B4-BE49-F238E27FC236}">
                <a16:creationId xmlns:a16="http://schemas.microsoft.com/office/drawing/2014/main" id="{2A9200FA-6E08-9E44-9AC6-276555896134}"/>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02" name="直接连接符 651301">
            <a:extLst>
              <a:ext uri="{FF2B5EF4-FFF2-40B4-BE49-F238E27FC236}">
                <a16:creationId xmlns:a16="http://schemas.microsoft.com/office/drawing/2014/main" id="{8F71F86E-9158-FF40-94F3-38A7AF74A422}"/>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03" name="直接连接符 651302">
            <a:extLst>
              <a:ext uri="{FF2B5EF4-FFF2-40B4-BE49-F238E27FC236}">
                <a16:creationId xmlns:a16="http://schemas.microsoft.com/office/drawing/2014/main" id="{2EAA73F1-DAB1-BD43-A385-A15F0A28164D}"/>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504" name="直接连接符 651303">
            <a:extLst>
              <a:ext uri="{FF2B5EF4-FFF2-40B4-BE49-F238E27FC236}">
                <a16:creationId xmlns:a16="http://schemas.microsoft.com/office/drawing/2014/main" id="{A46FB813-9BFA-2942-9C8B-FF1301680D39}"/>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505" name="文本框 651304">
            <a:extLst>
              <a:ext uri="{FF2B5EF4-FFF2-40B4-BE49-F238E27FC236}">
                <a16:creationId xmlns:a16="http://schemas.microsoft.com/office/drawing/2014/main" id="{9D5C4E94-EC4A-CA43-AC36-55EE58AC30E5}"/>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62506" name="文本框 651305">
            <a:extLst>
              <a:ext uri="{FF2B5EF4-FFF2-40B4-BE49-F238E27FC236}">
                <a16:creationId xmlns:a16="http://schemas.microsoft.com/office/drawing/2014/main" id="{F0DA9F62-8CBC-D442-BB1E-E25DFA00727A}"/>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2507" name="直接连接符 651306">
            <a:extLst>
              <a:ext uri="{FF2B5EF4-FFF2-40B4-BE49-F238E27FC236}">
                <a16:creationId xmlns:a16="http://schemas.microsoft.com/office/drawing/2014/main" id="{5214C8A1-8866-BC4D-9D58-2E80D32FB3D5}"/>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08" name="直接连接符 651307">
            <a:extLst>
              <a:ext uri="{FF2B5EF4-FFF2-40B4-BE49-F238E27FC236}">
                <a16:creationId xmlns:a16="http://schemas.microsoft.com/office/drawing/2014/main" id="{4E053F97-C6D6-EF4C-918E-7801BD63FFBA}"/>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09" name="直接连接符 651308">
            <a:extLst>
              <a:ext uri="{FF2B5EF4-FFF2-40B4-BE49-F238E27FC236}">
                <a16:creationId xmlns:a16="http://schemas.microsoft.com/office/drawing/2014/main" id="{8BB4DE4F-EC7E-6740-9B83-57E95340B4C5}"/>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0" name="直接连接符 651309">
            <a:extLst>
              <a:ext uri="{FF2B5EF4-FFF2-40B4-BE49-F238E27FC236}">
                <a16:creationId xmlns:a16="http://schemas.microsoft.com/office/drawing/2014/main" id="{1A53523D-EDA4-8546-9E3C-D6A32FE84924}"/>
              </a:ext>
            </a:extLst>
          </p:cNvPr>
          <p:cNvSpPr>
            <a:spLocks noChangeShapeType="1"/>
          </p:cNvSpPr>
          <p:nvPr/>
        </p:nvSpPr>
        <p:spPr bwMode="auto">
          <a:xfrm>
            <a:off x="2743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1" name="直接连接符 651310">
            <a:extLst>
              <a:ext uri="{FF2B5EF4-FFF2-40B4-BE49-F238E27FC236}">
                <a16:creationId xmlns:a16="http://schemas.microsoft.com/office/drawing/2014/main" id="{CA150FA3-6DFF-1B40-9E96-246C09BBB614}"/>
              </a:ext>
            </a:extLst>
          </p:cNvPr>
          <p:cNvSpPr>
            <a:spLocks noChangeShapeType="1"/>
          </p:cNvSpPr>
          <p:nvPr/>
        </p:nvSpPr>
        <p:spPr bwMode="auto">
          <a:xfrm>
            <a:off x="3200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2" name="直接连接符 651311">
            <a:extLst>
              <a:ext uri="{FF2B5EF4-FFF2-40B4-BE49-F238E27FC236}">
                <a16:creationId xmlns:a16="http://schemas.microsoft.com/office/drawing/2014/main" id="{B610EAA3-C1F2-BC41-A439-7241E0DDFF80}"/>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3" name="直接连接符 651312">
            <a:extLst>
              <a:ext uri="{FF2B5EF4-FFF2-40B4-BE49-F238E27FC236}">
                <a16:creationId xmlns:a16="http://schemas.microsoft.com/office/drawing/2014/main" id="{4E710B4A-6C09-D444-B3A5-E5D444B2DED2}"/>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4" name="直接连接符 651313">
            <a:extLst>
              <a:ext uri="{FF2B5EF4-FFF2-40B4-BE49-F238E27FC236}">
                <a16:creationId xmlns:a16="http://schemas.microsoft.com/office/drawing/2014/main" id="{F3D0E8D9-45A5-9C47-87A8-1DDBE4E06967}"/>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5" name="直接连接符 651314">
            <a:extLst>
              <a:ext uri="{FF2B5EF4-FFF2-40B4-BE49-F238E27FC236}">
                <a16:creationId xmlns:a16="http://schemas.microsoft.com/office/drawing/2014/main" id="{7DAB232A-FEAB-A14F-B8CB-BB0658E1FA99}"/>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6" name="直接连接符 651315">
            <a:extLst>
              <a:ext uri="{FF2B5EF4-FFF2-40B4-BE49-F238E27FC236}">
                <a16:creationId xmlns:a16="http://schemas.microsoft.com/office/drawing/2014/main" id="{C7EEBE6A-3288-B54A-A1C7-51188BD2AB51}"/>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7" name="直接连接符 651316">
            <a:extLst>
              <a:ext uri="{FF2B5EF4-FFF2-40B4-BE49-F238E27FC236}">
                <a16:creationId xmlns:a16="http://schemas.microsoft.com/office/drawing/2014/main" id="{1269B68C-D808-AC48-A1A2-677487D73F93}"/>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8" name="直接连接符 651317">
            <a:extLst>
              <a:ext uri="{FF2B5EF4-FFF2-40B4-BE49-F238E27FC236}">
                <a16:creationId xmlns:a16="http://schemas.microsoft.com/office/drawing/2014/main" id="{1A0509E6-FCA4-5C42-92BC-57188126B7C4}"/>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9" name="直接连接符 651318">
            <a:extLst>
              <a:ext uri="{FF2B5EF4-FFF2-40B4-BE49-F238E27FC236}">
                <a16:creationId xmlns:a16="http://schemas.microsoft.com/office/drawing/2014/main" id="{3F98D4EA-FED4-EC49-99AE-59AB4D095ACB}"/>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0" name="直接连接符 651319">
            <a:extLst>
              <a:ext uri="{FF2B5EF4-FFF2-40B4-BE49-F238E27FC236}">
                <a16:creationId xmlns:a16="http://schemas.microsoft.com/office/drawing/2014/main" id="{34620180-AAF3-CF42-8611-205A8AB0B672}"/>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1" name="直接连接符 651320">
            <a:extLst>
              <a:ext uri="{FF2B5EF4-FFF2-40B4-BE49-F238E27FC236}">
                <a16:creationId xmlns:a16="http://schemas.microsoft.com/office/drawing/2014/main" id="{75C99C0A-54EC-B444-83FF-E87704487A11}"/>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2" name="直接连接符 651321">
            <a:extLst>
              <a:ext uri="{FF2B5EF4-FFF2-40B4-BE49-F238E27FC236}">
                <a16:creationId xmlns:a16="http://schemas.microsoft.com/office/drawing/2014/main" id="{F38591F1-3C49-7841-956F-BF9AEC8E74AD}"/>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3" name="直接连接符 651322">
            <a:extLst>
              <a:ext uri="{FF2B5EF4-FFF2-40B4-BE49-F238E27FC236}">
                <a16:creationId xmlns:a16="http://schemas.microsoft.com/office/drawing/2014/main" id="{22D8544E-FA13-314F-B14C-42489BEDB202}"/>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4" name="直接连接符 651323">
            <a:extLst>
              <a:ext uri="{FF2B5EF4-FFF2-40B4-BE49-F238E27FC236}">
                <a16:creationId xmlns:a16="http://schemas.microsoft.com/office/drawing/2014/main" id="{BFFCA0B8-4E44-8441-A957-673743E0DB2C}"/>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525" name="矩形 651324">
            <a:extLst>
              <a:ext uri="{FF2B5EF4-FFF2-40B4-BE49-F238E27FC236}">
                <a16:creationId xmlns:a16="http://schemas.microsoft.com/office/drawing/2014/main" id="{36E71431-E61A-4A4B-B091-332E2D9CA631}"/>
              </a:ext>
            </a:extLst>
          </p:cNvPr>
          <p:cNvSpPr>
            <a:spLocks noChangeArrowheads="1"/>
          </p:cNvSpPr>
          <p:nvPr/>
        </p:nvSpPr>
        <p:spPr bwMode="auto">
          <a:xfrm>
            <a:off x="3657600" y="4572000"/>
            <a:ext cx="914400" cy="381000"/>
          </a:xfrm>
          <a:prstGeom prst="rect">
            <a:avLst/>
          </a:prstGeom>
          <a:solidFill>
            <a:srgbClr val="FFCC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526" name="直接连接符 651325">
            <a:extLst>
              <a:ext uri="{FF2B5EF4-FFF2-40B4-BE49-F238E27FC236}">
                <a16:creationId xmlns:a16="http://schemas.microsoft.com/office/drawing/2014/main" id="{F45A70EC-A1D3-E542-81CE-CAC29327908F}"/>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527" name="文本框 651326">
            <a:extLst>
              <a:ext uri="{FF2B5EF4-FFF2-40B4-BE49-F238E27FC236}">
                <a16:creationId xmlns:a16="http://schemas.microsoft.com/office/drawing/2014/main" id="{FCB2DB02-200E-C84A-922F-6D278AC2CADB}"/>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sp>
        <p:nvSpPr>
          <p:cNvPr id="62528" name="直接连接符 651328">
            <a:extLst>
              <a:ext uri="{FF2B5EF4-FFF2-40B4-BE49-F238E27FC236}">
                <a16:creationId xmlns:a16="http://schemas.microsoft.com/office/drawing/2014/main" id="{BB25F4D6-8C29-2B4D-8146-B7EC35E073AE}"/>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529" name="直接连接符 651329">
            <a:extLst>
              <a:ext uri="{FF2B5EF4-FFF2-40B4-BE49-F238E27FC236}">
                <a16:creationId xmlns:a16="http://schemas.microsoft.com/office/drawing/2014/main" id="{2F75C878-394D-2643-B2FC-C492003DBDBF}"/>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1331" name="矩形 651330">
            <a:extLst>
              <a:ext uri="{FF2B5EF4-FFF2-40B4-BE49-F238E27FC236}">
                <a16:creationId xmlns:a16="http://schemas.microsoft.com/office/drawing/2014/main" id="{28000BDD-B26B-2741-8E82-35BCB42A15C5}"/>
              </a:ext>
            </a:extLst>
          </p:cNvPr>
          <p:cNvSpPr>
            <a:spLocks noChangeArrowheads="1"/>
          </p:cNvSpPr>
          <p:nvPr/>
        </p:nvSpPr>
        <p:spPr bwMode="auto">
          <a:xfrm>
            <a:off x="3657600" y="4572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531" name="直接连接符 651331">
            <a:extLst>
              <a:ext uri="{FF2B5EF4-FFF2-40B4-BE49-F238E27FC236}">
                <a16:creationId xmlns:a16="http://schemas.microsoft.com/office/drawing/2014/main" id="{0C018383-9CD1-DD4A-92D5-4DF93E8F5389}"/>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532" name="直接连接符 651332">
            <a:extLst>
              <a:ext uri="{FF2B5EF4-FFF2-40B4-BE49-F238E27FC236}">
                <a16:creationId xmlns:a16="http://schemas.microsoft.com/office/drawing/2014/main" id="{2B17E621-5FE1-5E47-9668-531312577597}"/>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533" name="直接连接符 651333">
            <a:extLst>
              <a:ext uri="{FF2B5EF4-FFF2-40B4-BE49-F238E27FC236}">
                <a16:creationId xmlns:a16="http://schemas.microsoft.com/office/drawing/2014/main" id="{0814CA20-327C-F446-B4F6-19116FC8C63A}"/>
              </a:ext>
            </a:extLst>
          </p:cNvPr>
          <p:cNvSpPr>
            <a:spLocks noChangeShapeType="1"/>
          </p:cNvSpPr>
          <p:nvPr/>
        </p:nvSpPr>
        <p:spPr bwMode="auto">
          <a:xfrm>
            <a:off x="3657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534" name="直接连接符 651334">
            <a:extLst>
              <a:ext uri="{FF2B5EF4-FFF2-40B4-BE49-F238E27FC236}">
                <a16:creationId xmlns:a16="http://schemas.microsoft.com/office/drawing/2014/main" id="{950788BC-145E-1C4E-9744-21C548D6887B}"/>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51336" name="矩形 651335">
            <a:extLst>
              <a:ext uri="{FF2B5EF4-FFF2-40B4-BE49-F238E27FC236}">
                <a16:creationId xmlns:a16="http://schemas.microsoft.com/office/drawing/2014/main" id="{07FC1B93-CC32-F141-81C7-E7FFDFE1AF9B}"/>
              </a:ext>
            </a:extLst>
          </p:cNvPr>
          <p:cNvSpPr>
            <a:spLocks noChangeArrowheads="1"/>
          </p:cNvSpPr>
          <p:nvPr/>
        </p:nvSpPr>
        <p:spPr bwMode="auto">
          <a:xfrm>
            <a:off x="3657600" y="5410200"/>
            <a:ext cx="4572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536" name="直接连接符 651336">
            <a:extLst>
              <a:ext uri="{FF2B5EF4-FFF2-40B4-BE49-F238E27FC236}">
                <a16:creationId xmlns:a16="http://schemas.microsoft.com/office/drawing/2014/main" id="{CF26DB4B-52C8-774D-9976-CA80F03C9C91}"/>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37" name="直接连接符 651337">
            <a:extLst>
              <a:ext uri="{FF2B5EF4-FFF2-40B4-BE49-F238E27FC236}">
                <a16:creationId xmlns:a16="http://schemas.microsoft.com/office/drawing/2014/main" id="{B34C6830-143E-BD43-8305-CB938A458735}"/>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38" name="直接连接符 651338">
            <a:extLst>
              <a:ext uri="{FF2B5EF4-FFF2-40B4-BE49-F238E27FC236}">
                <a16:creationId xmlns:a16="http://schemas.microsoft.com/office/drawing/2014/main" id="{7434C711-3B44-1B4C-ABF9-DE7C93644C23}"/>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340" name="矩形 651339">
            <a:extLst>
              <a:ext uri="{FF2B5EF4-FFF2-40B4-BE49-F238E27FC236}">
                <a16:creationId xmlns:a16="http://schemas.microsoft.com/office/drawing/2014/main" id="{2E813014-DA00-C84B-973E-93FF909BAE02}"/>
              </a:ext>
            </a:extLst>
          </p:cNvPr>
          <p:cNvSpPr>
            <a:spLocks noChangeArrowheads="1"/>
          </p:cNvSpPr>
          <p:nvPr/>
        </p:nvSpPr>
        <p:spPr bwMode="auto">
          <a:xfrm>
            <a:off x="36576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1341" name="矩形 651340">
            <a:extLst>
              <a:ext uri="{FF2B5EF4-FFF2-40B4-BE49-F238E27FC236}">
                <a16:creationId xmlns:a16="http://schemas.microsoft.com/office/drawing/2014/main" id="{28EBD85E-C270-1640-8202-B660EBF28573}"/>
              </a:ext>
            </a:extLst>
          </p:cNvPr>
          <p:cNvSpPr>
            <a:spLocks noChangeArrowheads="1"/>
          </p:cNvSpPr>
          <p:nvPr/>
        </p:nvSpPr>
        <p:spPr bwMode="auto">
          <a:xfrm>
            <a:off x="4114800" y="4572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1342" name="矩形 651341">
            <a:extLst>
              <a:ext uri="{FF2B5EF4-FFF2-40B4-BE49-F238E27FC236}">
                <a16:creationId xmlns:a16="http://schemas.microsoft.com/office/drawing/2014/main" id="{0AB64090-F024-CA4B-B88B-155D7B3B6B1C}"/>
              </a:ext>
            </a:extLst>
          </p:cNvPr>
          <p:cNvSpPr>
            <a:spLocks noChangeArrowheads="1"/>
          </p:cNvSpPr>
          <p:nvPr/>
        </p:nvSpPr>
        <p:spPr bwMode="auto">
          <a:xfrm>
            <a:off x="4114800" y="5410200"/>
            <a:ext cx="4572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1343" name="矩形 651342">
            <a:extLst>
              <a:ext uri="{FF2B5EF4-FFF2-40B4-BE49-F238E27FC236}">
                <a16:creationId xmlns:a16="http://schemas.microsoft.com/office/drawing/2014/main" id="{CC99E9A3-E49E-7D44-BA1E-E875CF683F27}"/>
              </a:ext>
            </a:extLst>
          </p:cNvPr>
          <p:cNvSpPr>
            <a:spLocks noChangeArrowheads="1"/>
          </p:cNvSpPr>
          <p:nvPr/>
        </p:nvSpPr>
        <p:spPr bwMode="auto">
          <a:xfrm>
            <a:off x="41148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1344" name="直接连接符 651343">
            <a:extLst>
              <a:ext uri="{FF2B5EF4-FFF2-40B4-BE49-F238E27FC236}">
                <a16:creationId xmlns:a16="http://schemas.microsoft.com/office/drawing/2014/main" id="{7B5DC906-0ADA-5947-8102-32715A835751}"/>
              </a:ext>
            </a:extLst>
          </p:cNvPr>
          <p:cNvSpPr>
            <a:spLocks noChangeShapeType="1"/>
          </p:cNvSpPr>
          <p:nvPr/>
        </p:nvSpPr>
        <p:spPr bwMode="auto">
          <a:xfrm flipH="1">
            <a:off x="4572000" y="3352800"/>
            <a:ext cx="1905000" cy="2438400"/>
          </a:xfrm>
          <a:prstGeom prst="line">
            <a:avLst/>
          </a:prstGeom>
          <a:noFill/>
          <a:ln w="38100">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651345" name="文本框 651344">
            <a:extLst>
              <a:ext uri="{FF2B5EF4-FFF2-40B4-BE49-F238E27FC236}">
                <a16:creationId xmlns:a16="http://schemas.microsoft.com/office/drawing/2014/main" id="{A6341061-3545-FF4D-8086-A8CE076077FE}"/>
              </a:ext>
            </a:extLst>
          </p:cNvPr>
          <p:cNvSpPr txBox="1">
            <a:spLocks noChangeArrowheads="1"/>
          </p:cNvSpPr>
          <p:nvPr/>
        </p:nvSpPr>
        <p:spPr bwMode="auto">
          <a:xfrm>
            <a:off x="5457825" y="2860675"/>
            <a:ext cx="2198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b="1">
                <a:solidFill>
                  <a:srgbClr val="FF0000"/>
                </a:solidFill>
                <a:latin typeface="Times New Roman" panose="02020603050405020304" pitchFamily="18" charset="0"/>
                <a:ea typeface="Gulim" panose="020B0600000101010101" pitchFamily="34" charset="-127"/>
              </a:rPr>
              <a:t>截止小姐！</a:t>
            </a:r>
            <a:endParaRPr lang="en-US" altLang="zh-CN" sz="2400" b="1">
              <a:solidFill>
                <a:srgbClr val="FF0000"/>
              </a:solidFill>
              <a:latin typeface="Times New Roman" panose="02020603050405020304" pitchFamily="18" charset="0"/>
              <a:ea typeface="Gulim" panose="020B0600000101010101" pitchFamily="34" charset="-127"/>
            </a:endParaRPr>
          </a:p>
        </p:txBody>
      </p:sp>
      <p:sp>
        <p:nvSpPr>
          <p:cNvPr id="62545" name="矩形 651345">
            <a:extLst>
              <a:ext uri="{FF2B5EF4-FFF2-40B4-BE49-F238E27FC236}">
                <a16:creationId xmlns:a16="http://schemas.microsoft.com/office/drawing/2014/main" id="{8F7EAB2B-EB3C-9145-8FE6-434D7E0E0BEF}"/>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546" name="矩形 651346">
            <a:extLst>
              <a:ext uri="{FF2B5EF4-FFF2-40B4-BE49-F238E27FC236}">
                <a16:creationId xmlns:a16="http://schemas.microsoft.com/office/drawing/2014/main" id="{7EC6999B-96EA-9A4B-A325-8DE129504DC4}"/>
              </a:ext>
            </a:extLst>
          </p:cNvPr>
          <p:cNvSpPr>
            <a:spLocks noChangeArrowheads="1"/>
          </p:cNvSpPr>
          <p:nvPr/>
        </p:nvSpPr>
        <p:spPr bwMode="auto">
          <a:xfrm>
            <a:off x="32004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547" name="直接连接符 651347">
            <a:extLst>
              <a:ext uri="{FF2B5EF4-FFF2-40B4-BE49-F238E27FC236}">
                <a16:creationId xmlns:a16="http://schemas.microsoft.com/office/drawing/2014/main" id="{BC35BC03-917A-9E4B-9346-9BA66D9D7DFD}"/>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548" name="直接连接符 651348">
            <a:extLst>
              <a:ext uri="{FF2B5EF4-FFF2-40B4-BE49-F238E27FC236}">
                <a16:creationId xmlns:a16="http://schemas.microsoft.com/office/drawing/2014/main" id="{CC915E19-4E2D-C547-9596-AD12BC7A4D6B}"/>
              </a:ext>
            </a:extLst>
          </p:cNvPr>
          <p:cNvSpPr>
            <a:spLocks noChangeShapeType="1"/>
          </p:cNvSpPr>
          <p:nvPr/>
        </p:nvSpPr>
        <p:spPr bwMode="auto">
          <a:xfrm>
            <a:off x="32004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549" name="矩形 651349">
            <a:extLst>
              <a:ext uri="{FF2B5EF4-FFF2-40B4-BE49-F238E27FC236}">
                <a16:creationId xmlns:a16="http://schemas.microsoft.com/office/drawing/2014/main" id="{104D269A-9263-D84A-A6E9-3680F322E83C}"/>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550" name="矩形 651350">
            <a:extLst>
              <a:ext uri="{FF2B5EF4-FFF2-40B4-BE49-F238E27FC236}">
                <a16:creationId xmlns:a16="http://schemas.microsoft.com/office/drawing/2014/main" id="{383F7BB9-BC03-8F44-A462-BF52B60DFA4A}"/>
              </a:ext>
            </a:extLst>
          </p:cNvPr>
          <p:cNvSpPr>
            <a:spLocks noChangeArrowheads="1"/>
          </p:cNvSpPr>
          <p:nvPr/>
        </p:nvSpPr>
        <p:spPr bwMode="auto">
          <a:xfrm>
            <a:off x="2743200" y="5410200"/>
            <a:ext cx="4572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pSp>
        <p:nvGrpSpPr>
          <p:cNvPr id="62551" name="组合 651351">
            <a:extLst>
              <a:ext uri="{FF2B5EF4-FFF2-40B4-BE49-F238E27FC236}">
                <a16:creationId xmlns:a16="http://schemas.microsoft.com/office/drawing/2014/main" id="{EF6CE279-84C5-C444-9940-413DA94A2DB0}"/>
              </a:ext>
            </a:extLst>
          </p:cNvPr>
          <p:cNvGrpSpPr>
            <a:grpSpLocks/>
          </p:cNvGrpSpPr>
          <p:nvPr/>
        </p:nvGrpSpPr>
        <p:grpSpPr bwMode="auto">
          <a:xfrm>
            <a:off x="3505200" y="4953000"/>
            <a:ext cx="4984750" cy="1295400"/>
            <a:chOff x="2208" y="3120"/>
            <a:chExt cx="3140" cy="816"/>
          </a:xfrm>
        </p:grpSpPr>
        <p:sp>
          <p:nvSpPr>
            <p:cNvPr id="62560" name="文本框 651352">
              <a:extLst>
                <a:ext uri="{FF2B5EF4-FFF2-40B4-BE49-F238E27FC236}">
                  <a16:creationId xmlns:a16="http://schemas.microsoft.com/office/drawing/2014/main" id="{C22D92AD-D7F6-E34A-A307-BD7D92A3E88F}"/>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2561" name="文本框 651353">
              <a:extLst>
                <a:ext uri="{FF2B5EF4-FFF2-40B4-BE49-F238E27FC236}">
                  <a16:creationId xmlns:a16="http://schemas.microsoft.com/office/drawing/2014/main" id="{0152D5C4-2CE2-4245-996C-35FD897B426B}"/>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2562" name="文本框 651354">
              <a:extLst>
                <a:ext uri="{FF2B5EF4-FFF2-40B4-BE49-F238E27FC236}">
                  <a16:creationId xmlns:a16="http://schemas.microsoft.com/office/drawing/2014/main" id="{6B8E84B5-5D67-204C-9842-06A3E033F94F}"/>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2563" name="文本框 651355">
              <a:extLst>
                <a:ext uri="{FF2B5EF4-FFF2-40B4-BE49-F238E27FC236}">
                  <a16:creationId xmlns:a16="http://schemas.microsoft.com/office/drawing/2014/main" id="{2F5671AE-16E2-4F4F-B15A-16E6173B7C9E}"/>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2564" name="文本框 651356">
              <a:extLst>
                <a:ext uri="{FF2B5EF4-FFF2-40B4-BE49-F238E27FC236}">
                  <a16:creationId xmlns:a16="http://schemas.microsoft.com/office/drawing/2014/main" id="{BDCF0205-7F8E-094A-BA48-7DF18B8764AC}"/>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62565" name="文本框 651357">
              <a:extLst>
                <a:ext uri="{FF2B5EF4-FFF2-40B4-BE49-F238E27FC236}">
                  <a16:creationId xmlns:a16="http://schemas.microsoft.com/office/drawing/2014/main" id="{0FEDC739-934C-9B4E-A2F2-E9EA0A168E80}"/>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62552" name="文本框 651358">
            <a:extLst>
              <a:ext uri="{FF2B5EF4-FFF2-40B4-BE49-F238E27FC236}">
                <a16:creationId xmlns:a16="http://schemas.microsoft.com/office/drawing/2014/main" id="{8EAF0EEB-99DB-0143-AA75-EFD6D2AE07CA}"/>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62553" name="文本框 651359">
            <a:extLst>
              <a:ext uri="{FF2B5EF4-FFF2-40B4-BE49-F238E27FC236}">
                <a16:creationId xmlns:a16="http://schemas.microsoft.com/office/drawing/2014/main" id="{508D205A-91EC-4C4C-A35A-BFDB71D63372}"/>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62554" name="文本框 651360">
            <a:extLst>
              <a:ext uri="{FF2B5EF4-FFF2-40B4-BE49-F238E27FC236}">
                <a16:creationId xmlns:a16="http://schemas.microsoft.com/office/drawing/2014/main" id="{14D2CEB2-894E-7F40-ABFA-7BD335B4EF37}"/>
              </a:ext>
            </a:extLst>
          </p:cNvPr>
          <p:cNvSpPr txBox="1">
            <a:spLocks noChangeArrowheads="1"/>
          </p:cNvSpPr>
          <p:nvPr/>
        </p:nvSpPr>
        <p:spPr bwMode="auto">
          <a:xfrm>
            <a:off x="2286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62555" name="日期占位符 1">
            <a:extLst>
              <a:ext uri="{FF2B5EF4-FFF2-40B4-BE49-F238E27FC236}">
                <a16:creationId xmlns:a16="http://schemas.microsoft.com/office/drawing/2014/main" id="{A15C2DE3-D815-0540-8435-3228D3203919}"/>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2005年10月3日，</a:t>
            </a:r>
          </a:p>
        </p:txBody>
      </p:sp>
      <p:sp>
        <p:nvSpPr>
          <p:cNvPr id="62556" name="页脚占位符 2">
            <a:extLst>
              <a:ext uri="{FF2B5EF4-FFF2-40B4-BE49-F238E27FC236}">
                <a16:creationId xmlns:a16="http://schemas.microsoft.com/office/drawing/2014/main" id="{6D150B3A-4B8C-E64D-8F16-F19CEC5A3116}"/>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50274" name="灯片编号占位符 3">
            <a:extLst>
              <a:ext uri="{FF2B5EF4-FFF2-40B4-BE49-F238E27FC236}">
                <a16:creationId xmlns:a16="http://schemas.microsoft.com/office/drawing/2014/main" id="{633EBA35-A219-764E-A25D-4ECA31619EA9}"/>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en-US" altLang="en-US" sz="1800" dirty="0">
                <a:latin typeface="Calibri" panose="020F0502020204030204" pitchFamily="34" charset="0"/>
              </a:rPr>
              <a:t>47</a:t>
            </a:r>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DDA74C7E-8284-6F48-BC22-325B9774DC67}"/>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F9834F9E-494B-8749-BCDA-1FA790C97878}"/>
              </a:ext>
            </a:extLst>
          </p:cNvPr>
          <p:cNvSpPr txBox="1"/>
          <p:nvPr/>
        </p:nvSpPr>
        <p:spPr>
          <a:xfrm>
            <a:off x="3924300" y="409575"/>
            <a:ext cx="5080000" cy="1190625"/>
          </a:xfrm>
          <a:prstGeom prst="rect">
            <a:avLst/>
          </a:prstGeom>
          <a:noFill/>
          <a:ln w="9525">
            <a:solidFill>
              <a:srgbClr val="FF0000"/>
            </a:solidFill>
          </a:ln>
        </p:spPr>
        <p:txBody>
          <a:bodyPr>
            <a:spAutoFit/>
          </a:bodyPr>
          <a:lstStyle/>
          <a:p>
            <a:pPr eaLnBrk="1" hangingPunct="1">
              <a:buFont typeface="Wingdings" panose="05000000000000000000" charset="0"/>
              <a:buNone/>
              <a:defRPr/>
            </a:pPr>
            <a:r>
              <a:rPr lang="zh-CN" altLang="en-US" sz="1200" noProof="1">
                <a:latin typeface="Calibri" panose="020F0502020204030204" pitchFamily="34" charset="0"/>
                <a:cs typeface="宋体" panose="02010600030101010101" pitchFamily="2" charset="-122"/>
              </a:rPr>
              <a:t>原来单调速率的方法有几个限制：</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所有的任务是相互独立的（例如，它们不会互相影响）</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所有的任务是周期性</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没有任务可以阻止等待外部事件。</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所有的任务都有一个共同的释放时间（caled这关键时刻）</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所有的任务都等于其周期的最后期限。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51341"/>
                                        </p:tgtEl>
                                        <p:attrNameLst>
                                          <p:attrName/>
                                        </p:attrNameLst>
                                      </p:cBhvr>
                                      <p:to>
                                        <p:strVal val="visible"/>
                                      </p:to>
                                    </p:set>
                                  </p:childTnLst>
                                </p:cTn>
                              </p:par>
                            </p:childTnLst>
                          </p:cTn>
                        </p:par>
                        <p:par>
                          <p:cTn id="7" fill="hold" nodeType="afterGroup">
                            <p:stCondLst>
                              <p:cond delay="1"/>
                            </p:stCondLst>
                            <p:childTnLst>
                              <p:par>
                                <p:cTn id="8" presetID="1" presetClass="entr" presetSubtype="0" fill="hold" nodeType="afterEffect">
                                  <p:stCondLst>
                                    <p:cond delay="0"/>
                                  </p:stCondLst>
                                  <p:childTnLst>
                                    <p:set>
                                      <p:cBhvr>
                                        <p:cTn id="9" dur="1" fill="hold">
                                          <p:stCondLst>
                                            <p:cond delay="499"/>
                                          </p:stCondLst>
                                        </p:cTn>
                                        <p:tgtEl>
                                          <p:spTgt spid="651341"/>
                                        </p:tgtEl>
                                        <p:attrNameLst>
                                          <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xit" presetSubtype="8" fill="hold" nodeType="clickEffect">
                                  <p:stCondLst>
                                    <p:cond delay="0"/>
                                  </p:stCondLst>
                                  <p:childTnLst>
                                    <p:animEffect transition="out" filter="wipe(left)">
                                      <p:cBhvr>
                                        <p:cTn id="13" dur="1000"/>
                                        <p:tgtEl>
                                          <p:spTgt spid="651331"/>
                                        </p:tgtEl>
                                      </p:cBhvr>
                                    </p:animEffect>
                                    <p:set>
                                      <p:cBhvr>
                                        <p:cTn id="14" dur="1" fill="hold">
                                          <p:stCondLst>
                                            <p:cond delay="999"/>
                                          </p:stCondLst>
                                        </p:cTn>
                                        <p:tgtEl>
                                          <p:spTgt spid="651331"/>
                                        </p:tgtEl>
                                        <p:attrNameLst>
                                          <p:attrName/>
                                        </p:attrNameLst>
                                      </p:cBhvr>
                                      <p:to>
                                        <p:strVal val="hidden"/>
                                      </p:to>
                                    </p:set>
                                  </p:childTnLst>
                                </p:cTn>
                              </p:par>
                            </p:childTnLst>
                          </p:cTn>
                        </p:par>
                        <p:par>
                          <p:cTn id="15" fill="hold" nodeType="afterGroup">
                            <p:stCondLst>
                              <p:cond delay="1000"/>
                            </p:stCondLst>
                            <p:childTnLst>
                              <p:par>
                                <p:cTn id="16" presetID="1" presetClass="entr" presetSubtype="0" fill="hold" nodeType="afterEffect">
                                  <p:stCondLst>
                                    <p:cond delay="0"/>
                                  </p:stCondLst>
                                  <p:childTnLst>
                                    <p:set>
                                      <p:cBhvr>
                                        <p:cTn id="17" dur="1" fill="hold">
                                          <p:stCondLst>
                                            <p:cond delay="0"/>
                                          </p:stCondLst>
                                        </p:cTn>
                                        <p:tgtEl>
                                          <p:spTgt spid="651342"/>
                                        </p:tgtEl>
                                        <p:attrNameLst>
                                          <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51343"/>
                                        </p:tgtEl>
                                        <p:attrNameLst>
                                          <p:attrName/>
                                        </p:attrNameLst>
                                      </p:cBhvr>
                                      <p:to>
                                        <p:strVal val="visible"/>
                                      </p:to>
                                    </p:set>
                                  </p:childTnLst>
                                </p:cTn>
                              </p:par>
                              <p:par>
                                <p:cTn id="20" presetID="1" presetClass="exit" presetSubtype="0" fill="hold" nodeType="withEffect">
                                  <p:stCondLst>
                                    <p:cond delay="0"/>
                                  </p:stCondLst>
                                  <p:childTnLst>
                                    <p:set>
                                      <p:cBhvr>
                                        <p:cTn id="21" dur="1" fill="hold">
                                          <p:stCondLst>
                                            <p:cond delay="0"/>
                                          </p:stCondLst>
                                        </p:cTn>
                                        <p:tgtEl>
                                          <p:spTgt spid="651340"/>
                                        </p:tgtEl>
                                        <p:attrNameLst>
                                          <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651336"/>
                                        </p:tgtEl>
                                        <p:attrNameLst>
                                          <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xit" presetSubtype="8" fill="hold" nodeType="clickEffect">
                                  <p:stCondLst>
                                    <p:cond delay="0"/>
                                  </p:stCondLst>
                                  <p:childTnLst>
                                    <p:animEffect transition="out" filter="wipe(left)">
                                      <p:cBhvr>
                                        <p:cTn id="27" dur="1000"/>
                                        <p:tgtEl>
                                          <p:spTgt spid="651341"/>
                                        </p:tgtEl>
                                      </p:cBhvr>
                                    </p:animEffect>
                                    <p:set>
                                      <p:cBhvr>
                                        <p:cTn id="28" dur="1" fill="hold">
                                          <p:stCondLst>
                                            <p:cond delay="999"/>
                                          </p:stCondLst>
                                        </p:cTn>
                                        <p:tgtEl>
                                          <p:spTgt spid="651341"/>
                                        </p:tgtEl>
                                        <p:attrNameLst>
                                          <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52" presetClass="entr" presetSubtype="0" fill="hold" nodeType="clickEffect">
                                  <p:stCondLst>
                                    <p:cond delay="0"/>
                                  </p:stCondLst>
                                  <p:childTnLst>
                                    <p:set>
                                      <p:cBhvr>
                                        <p:cTn id="32" dur="1" fill="hold">
                                          <p:stCondLst>
                                            <p:cond delay="0"/>
                                          </p:stCondLst>
                                        </p:cTn>
                                        <p:tgtEl>
                                          <p:spTgt spid="651344"/>
                                        </p:tgtEl>
                                        <p:attrNameLst>
                                          <p:attrName/>
                                        </p:attrNameLst>
                                      </p:cBhvr>
                                      <p:to>
                                        <p:strVal val="visible"/>
                                      </p:to>
                                    </p:set>
                                    <p:animScale>
                                      <p:cBhvr>
                                        <p:cTn id="33" dur="1000" decel="50000" fill="hold">
                                          <p:stCondLst>
                                            <p:cond delay="0"/>
                                          </p:stCondLst>
                                        </p:cTn>
                                        <p:tgtEl>
                                          <p:spTgt spid="65134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4" dur="1000" decel="50000" fill="hold">
                                          <p:stCondLst>
                                            <p:cond delay="0"/>
                                          </p:stCondLst>
                                        </p:cTn>
                                        <p:tgtEl>
                                          <p:spTgt spid="651344"/>
                                        </p:tgtEl>
                                        <p:attrNameLst>
                                          <p:attrName/>
                                        </p:attrNameLst>
                                      </p:cBhvr>
                                      <p:rCtr x="0" y="0"/>
                                    </p:animMotion>
                                    <p:animEffect transition="in" filter="fade">
                                      <p:cBhvr>
                                        <p:cTn id="35" dur="1000"/>
                                        <p:tgtEl>
                                          <p:spTgt spid="651344"/>
                                        </p:tgtEl>
                                      </p:cBhvr>
                                    </p:animEffect>
                                  </p:childTnLst>
                                </p:cTn>
                              </p:par>
                              <p:par>
                                <p:cTn id="36" presetID="52" presetClass="entr" presetSubtype="0" fill="hold" grpId="0" nodeType="withEffect">
                                  <p:stCondLst>
                                    <p:cond delay="0"/>
                                  </p:stCondLst>
                                  <p:childTnLst>
                                    <p:set>
                                      <p:cBhvr>
                                        <p:cTn id="37" dur="1" fill="hold">
                                          <p:stCondLst>
                                            <p:cond delay="0"/>
                                          </p:stCondLst>
                                        </p:cTn>
                                        <p:tgtEl>
                                          <p:spTgt spid="651345"/>
                                        </p:tgtEl>
                                        <p:attrNameLst>
                                          <p:attrName/>
                                        </p:attrNameLst>
                                      </p:cBhvr>
                                      <p:to>
                                        <p:strVal val="visible"/>
                                      </p:to>
                                    </p:set>
                                    <p:animScale>
                                      <p:cBhvr>
                                        <p:cTn id="38" dur="1000" decel="50000" fill="hold">
                                          <p:stCondLst>
                                            <p:cond delay="0"/>
                                          </p:stCondLst>
                                        </p:cTn>
                                        <p:tgtEl>
                                          <p:spTgt spid="6513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9" dur="1000" decel="50000" fill="hold">
                                          <p:stCondLst>
                                            <p:cond delay="0"/>
                                          </p:stCondLst>
                                        </p:cTn>
                                        <p:tgtEl>
                                          <p:spTgt spid="651345"/>
                                        </p:tgtEl>
                                        <p:attrNameLst>
                                          <p:attrName/>
                                        </p:attrNameLst>
                                      </p:cBhvr>
                                      <p:rCtr x="0" y="0"/>
                                    </p:animMotion>
                                    <p:animEffect transition="in" filter="fade">
                                      <p:cBhvr>
                                        <p:cTn id="40" dur="1000"/>
                                        <p:tgtEl>
                                          <p:spTgt spid="651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34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矩形 652289">
            <a:extLst>
              <a:ext uri="{FF2B5EF4-FFF2-40B4-BE49-F238E27FC236}">
                <a16:creationId xmlns:a16="http://schemas.microsoft.com/office/drawing/2014/main" id="{8A4B2A98-4BE3-7C45-91CF-EB39F84F7095}"/>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2291" name="矩形 652290">
            <a:extLst>
              <a:ext uri="{FF2B5EF4-FFF2-40B4-BE49-F238E27FC236}">
                <a16:creationId xmlns:a16="http://schemas.microsoft.com/office/drawing/2014/main" id="{E2F8340D-6FBC-0940-8B85-9A7E10697D49}"/>
              </a:ext>
            </a:extLst>
          </p:cNvPr>
          <p:cNvSpPr>
            <a:spLocks noChangeArrowheads="1"/>
          </p:cNvSpPr>
          <p:nvPr/>
        </p:nvSpPr>
        <p:spPr bwMode="auto">
          <a:xfrm>
            <a:off x="18288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2292" name="矩形 652291">
            <a:extLst>
              <a:ext uri="{FF2B5EF4-FFF2-40B4-BE49-F238E27FC236}">
                <a16:creationId xmlns:a16="http://schemas.microsoft.com/office/drawing/2014/main" id="{8F60E99D-B6C9-694C-8ADE-331AC241BA89}"/>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3493" name="标题 652292">
            <a:extLst>
              <a:ext uri="{FF2B5EF4-FFF2-40B4-BE49-F238E27FC236}">
                <a16:creationId xmlns:a16="http://schemas.microsoft.com/office/drawing/2014/main" id="{0084A3E7-0AFC-1443-B920-05A8867D1A88}"/>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响应时间</a:t>
            </a:r>
          </a:p>
        </p:txBody>
      </p:sp>
      <p:sp>
        <p:nvSpPr>
          <p:cNvPr id="63494" name="文本占位符 652293">
            <a:extLst>
              <a:ext uri="{FF2B5EF4-FFF2-40B4-BE49-F238E27FC236}">
                <a16:creationId xmlns:a16="http://schemas.microsoft.com/office/drawing/2014/main" id="{D57CCA91-3D43-1847-B69B-49F7E9455274}"/>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响应时间 </a:t>
            </a:r>
          </a:p>
          <a:p>
            <a:pPr lvl="1"/>
            <a:r>
              <a:rPr lang="en-US" altLang="ko-KR" sz="2400">
                <a:ea typeface="Gulim" panose="020B0600000101010101" pitchFamily="34" charset="-127"/>
              </a:rPr>
              <a:t>从发布的时间来完成持续时间</a:t>
            </a:r>
          </a:p>
        </p:txBody>
      </p:sp>
      <p:sp>
        <p:nvSpPr>
          <p:cNvPr id="63495" name="直接连接符 652294">
            <a:extLst>
              <a:ext uri="{FF2B5EF4-FFF2-40B4-BE49-F238E27FC236}">
                <a16:creationId xmlns:a16="http://schemas.microsoft.com/office/drawing/2014/main" id="{B1CFB8BC-1E19-FC4D-B460-7BACBFEFCEF3}"/>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6" name="直接连接符 652295">
            <a:extLst>
              <a:ext uri="{FF2B5EF4-FFF2-40B4-BE49-F238E27FC236}">
                <a16:creationId xmlns:a16="http://schemas.microsoft.com/office/drawing/2014/main" id="{BA4ACFDD-AEFE-2F46-A9E7-EF7E074724E7}"/>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7" name="直接连接符 652296">
            <a:extLst>
              <a:ext uri="{FF2B5EF4-FFF2-40B4-BE49-F238E27FC236}">
                <a16:creationId xmlns:a16="http://schemas.microsoft.com/office/drawing/2014/main" id="{D03A452C-5F34-EB45-9E2B-907BCF734078}"/>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8" name="直接连接符 652297">
            <a:extLst>
              <a:ext uri="{FF2B5EF4-FFF2-40B4-BE49-F238E27FC236}">
                <a16:creationId xmlns:a16="http://schemas.microsoft.com/office/drawing/2014/main" id="{AED2461D-F2AF-F64E-9155-BA2B44AD96C2}"/>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9" name="直接连接符 652298">
            <a:extLst>
              <a:ext uri="{FF2B5EF4-FFF2-40B4-BE49-F238E27FC236}">
                <a16:creationId xmlns:a16="http://schemas.microsoft.com/office/drawing/2014/main" id="{08A2AC55-9A86-784E-B175-72B9929F56CF}"/>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0" name="直接连接符 652299">
            <a:extLst>
              <a:ext uri="{FF2B5EF4-FFF2-40B4-BE49-F238E27FC236}">
                <a16:creationId xmlns:a16="http://schemas.microsoft.com/office/drawing/2014/main" id="{31B7F04A-1BCF-FA49-8CD4-F86718CDDF3D}"/>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1" name="直接连接符 652300">
            <a:extLst>
              <a:ext uri="{FF2B5EF4-FFF2-40B4-BE49-F238E27FC236}">
                <a16:creationId xmlns:a16="http://schemas.microsoft.com/office/drawing/2014/main" id="{DC85718D-06A5-DE48-ADCB-6404A0A05679}"/>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2" name="直接连接符 652301">
            <a:extLst>
              <a:ext uri="{FF2B5EF4-FFF2-40B4-BE49-F238E27FC236}">
                <a16:creationId xmlns:a16="http://schemas.microsoft.com/office/drawing/2014/main" id="{F3C7B055-E929-BF4B-B230-28AFE499C895}"/>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3" name="直接连接符 652302">
            <a:extLst>
              <a:ext uri="{FF2B5EF4-FFF2-40B4-BE49-F238E27FC236}">
                <a16:creationId xmlns:a16="http://schemas.microsoft.com/office/drawing/2014/main" id="{D6BFA1B9-161C-AC49-AF61-C024702E6577}"/>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4" name="直接连接符 652303">
            <a:extLst>
              <a:ext uri="{FF2B5EF4-FFF2-40B4-BE49-F238E27FC236}">
                <a16:creationId xmlns:a16="http://schemas.microsoft.com/office/drawing/2014/main" id="{F016A9CF-0CC7-7E4B-AA30-67CEF46A5CFB}"/>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5" name="直接连接符 652304">
            <a:extLst>
              <a:ext uri="{FF2B5EF4-FFF2-40B4-BE49-F238E27FC236}">
                <a16:creationId xmlns:a16="http://schemas.microsoft.com/office/drawing/2014/main" id="{568300AE-76DE-9149-B47F-EE4FAEE236C6}"/>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6" name="直接连接符 652305">
            <a:extLst>
              <a:ext uri="{FF2B5EF4-FFF2-40B4-BE49-F238E27FC236}">
                <a16:creationId xmlns:a16="http://schemas.microsoft.com/office/drawing/2014/main" id="{51B96552-4A6F-7647-8280-BDAFD4A0D574}"/>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7" name="直接连接符 652306">
            <a:extLst>
              <a:ext uri="{FF2B5EF4-FFF2-40B4-BE49-F238E27FC236}">
                <a16:creationId xmlns:a16="http://schemas.microsoft.com/office/drawing/2014/main" id="{2FEF52B5-F25E-6142-9824-F10ACEB2770C}"/>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8" name="直接连接符 652307">
            <a:extLst>
              <a:ext uri="{FF2B5EF4-FFF2-40B4-BE49-F238E27FC236}">
                <a16:creationId xmlns:a16="http://schemas.microsoft.com/office/drawing/2014/main" id="{F0094F22-EDE3-AE42-B9B3-989B47E325A8}"/>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9" name="直接连接符 652308">
            <a:extLst>
              <a:ext uri="{FF2B5EF4-FFF2-40B4-BE49-F238E27FC236}">
                <a16:creationId xmlns:a16="http://schemas.microsoft.com/office/drawing/2014/main" id="{636BDA05-45E1-1B43-8C04-2C6FCF550732}"/>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0" name="直接连接符 652309">
            <a:extLst>
              <a:ext uri="{FF2B5EF4-FFF2-40B4-BE49-F238E27FC236}">
                <a16:creationId xmlns:a16="http://schemas.microsoft.com/office/drawing/2014/main" id="{75FFF9F0-9C42-8842-85F5-2904CDEB8902}"/>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1" name="直接连接符 652310">
            <a:extLst>
              <a:ext uri="{FF2B5EF4-FFF2-40B4-BE49-F238E27FC236}">
                <a16:creationId xmlns:a16="http://schemas.microsoft.com/office/drawing/2014/main" id="{8CD2B45A-3594-104A-BCDE-59B5339CCA6E}"/>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2" name="矩形 652311">
            <a:extLst>
              <a:ext uri="{FF2B5EF4-FFF2-40B4-BE49-F238E27FC236}">
                <a16:creationId xmlns:a16="http://schemas.microsoft.com/office/drawing/2014/main" id="{FCADF032-67C2-874D-8A07-C0F18F25AC04}"/>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3513" name="直接连接符 652312">
            <a:extLst>
              <a:ext uri="{FF2B5EF4-FFF2-40B4-BE49-F238E27FC236}">
                <a16:creationId xmlns:a16="http://schemas.microsoft.com/office/drawing/2014/main" id="{4595BE7A-5C4B-9545-8FAF-36EC43E6CC83}"/>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14" name="直接连接符 652313">
            <a:extLst>
              <a:ext uri="{FF2B5EF4-FFF2-40B4-BE49-F238E27FC236}">
                <a16:creationId xmlns:a16="http://schemas.microsoft.com/office/drawing/2014/main" id="{05E630D2-1446-0B41-A56D-C66828AD285B}"/>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5" name="直接连接符 652314">
            <a:extLst>
              <a:ext uri="{FF2B5EF4-FFF2-40B4-BE49-F238E27FC236}">
                <a16:creationId xmlns:a16="http://schemas.microsoft.com/office/drawing/2014/main" id="{E7093D11-95FA-274D-B2BD-5D539A7952D5}"/>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6" name="直接连接符 652315">
            <a:extLst>
              <a:ext uri="{FF2B5EF4-FFF2-40B4-BE49-F238E27FC236}">
                <a16:creationId xmlns:a16="http://schemas.microsoft.com/office/drawing/2014/main" id="{07F9CA02-3F3F-E344-AD41-9040FF8B5877}"/>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7" name="直接连接符 652316">
            <a:extLst>
              <a:ext uri="{FF2B5EF4-FFF2-40B4-BE49-F238E27FC236}">
                <a16:creationId xmlns:a16="http://schemas.microsoft.com/office/drawing/2014/main" id="{5EB89A5C-DCC9-134B-89FC-F06A600DD038}"/>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8" name="直接连接符 652317">
            <a:extLst>
              <a:ext uri="{FF2B5EF4-FFF2-40B4-BE49-F238E27FC236}">
                <a16:creationId xmlns:a16="http://schemas.microsoft.com/office/drawing/2014/main" id="{ED05B465-B042-EF4C-AEB6-A0348B641CF0}"/>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9" name="直接连接符 652318">
            <a:extLst>
              <a:ext uri="{FF2B5EF4-FFF2-40B4-BE49-F238E27FC236}">
                <a16:creationId xmlns:a16="http://schemas.microsoft.com/office/drawing/2014/main" id="{D5A070E7-8589-BF41-8A67-323AE10FF254}"/>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0" name="直接连接符 652319">
            <a:extLst>
              <a:ext uri="{FF2B5EF4-FFF2-40B4-BE49-F238E27FC236}">
                <a16:creationId xmlns:a16="http://schemas.microsoft.com/office/drawing/2014/main" id="{4C30B9F0-D643-9C47-9DCF-9BBC95FED668}"/>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1" name="直接连接符 652320">
            <a:extLst>
              <a:ext uri="{FF2B5EF4-FFF2-40B4-BE49-F238E27FC236}">
                <a16:creationId xmlns:a16="http://schemas.microsoft.com/office/drawing/2014/main" id="{476E88FF-2B23-3C4D-87E0-E564FF418EBD}"/>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2" name="直接连接符 652321">
            <a:extLst>
              <a:ext uri="{FF2B5EF4-FFF2-40B4-BE49-F238E27FC236}">
                <a16:creationId xmlns:a16="http://schemas.microsoft.com/office/drawing/2014/main" id="{4A69F670-790F-DE4F-94CE-23F3960E9CEC}"/>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3" name="直接连接符 652322">
            <a:extLst>
              <a:ext uri="{FF2B5EF4-FFF2-40B4-BE49-F238E27FC236}">
                <a16:creationId xmlns:a16="http://schemas.microsoft.com/office/drawing/2014/main" id="{5500942B-5F4E-9740-A37E-33BEBEB31E9F}"/>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4" name="直接连接符 652323">
            <a:extLst>
              <a:ext uri="{FF2B5EF4-FFF2-40B4-BE49-F238E27FC236}">
                <a16:creationId xmlns:a16="http://schemas.microsoft.com/office/drawing/2014/main" id="{EB3E1A8F-AF4F-C349-9BE1-F2F3ADC77A27}"/>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5" name="直接连接符 652324">
            <a:extLst>
              <a:ext uri="{FF2B5EF4-FFF2-40B4-BE49-F238E27FC236}">
                <a16:creationId xmlns:a16="http://schemas.microsoft.com/office/drawing/2014/main" id="{2138DE3A-8C60-0842-9562-42EA7C6AB4FC}"/>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6" name="直接连接符 652325">
            <a:extLst>
              <a:ext uri="{FF2B5EF4-FFF2-40B4-BE49-F238E27FC236}">
                <a16:creationId xmlns:a16="http://schemas.microsoft.com/office/drawing/2014/main" id="{34F05C19-480A-1A43-A6DB-CD2AA80AB5D2}"/>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7" name="直接连接符 652326">
            <a:extLst>
              <a:ext uri="{FF2B5EF4-FFF2-40B4-BE49-F238E27FC236}">
                <a16:creationId xmlns:a16="http://schemas.microsoft.com/office/drawing/2014/main" id="{CDBB3F19-EF90-024F-95D4-49976B538FB5}"/>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8" name="直接连接符 652327">
            <a:extLst>
              <a:ext uri="{FF2B5EF4-FFF2-40B4-BE49-F238E27FC236}">
                <a16:creationId xmlns:a16="http://schemas.microsoft.com/office/drawing/2014/main" id="{E01F1A90-AD7F-B14B-A3FB-569761AEAA1A}"/>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29" name="直接连接符 652328">
            <a:extLst>
              <a:ext uri="{FF2B5EF4-FFF2-40B4-BE49-F238E27FC236}">
                <a16:creationId xmlns:a16="http://schemas.microsoft.com/office/drawing/2014/main" id="{549F244F-4C69-0841-A1DB-88D8A2868C42}"/>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0" name="直接连接符 652329">
            <a:extLst>
              <a:ext uri="{FF2B5EF4-FFF2-40B4-BE49-F238E27FC236}">
                <a16:creationId xmlns:a16="http://schemas.microsoft.com/office/drawing/2014/main" id="{D517A082-4A9C-9643-98B1-1D942618F3EE}"/>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1" name="直接连接符 652330">
            <a:extLst>
              <a:ext uri="{FF2B5EF4-FFF2-40B4-BE49-F238E27FC236}">
                <a16:creationId xmlns:a16="http://schemas.microsoft.com/office/drawing/2014/main" id="{B2963BEE-DFBA-9842-AAB9-BC18FF2F055D}"/>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2332" name="矩形 652331">
            <a:extLst>
              <a:ext uri="{FF2B5EF4-FFF2-40B4-BE49-F238E27FC236}">
                <a16:creationId xmlns:a16="http://schemas.microsoft.com/office/drawing/2014/main" id="{1ABCBC0A-3AAB-564E-AE6E-EE723CC4BBCA}"/>
              </a:ext>
            </a:extLst>
          </p:cNvPr>
          <p:cNvSpPr>
            <a:spLocks noChangeArrowheads="1"/>
          </p:cNvSpPr>
          <p:nvPr/>
        </p:nvSpPr>
        <p:spPr bwMode="auto">
          <a:xfrm>
            <a:off x="13716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3533" name="直接连接符 652332">
            <a:extLst>
              <a:ext uri="{FF2B5EF4-FFF2-40B4-BE49-F238E27FC236}">
                <a16:creationId xmlns:a16="http://schemas.microsoft.com/office/drawing/2014/main" id="{35EC13B4-C26C-3448-BDB9-8D62E74E634B}"/>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3534" name="直接连接符 652333">
            <a:extLst>
              <a:ext uri="{FF2B5EF4-FFF2-40B4-BE49-F238E27FC236}">
                <a16:creationId xmlns:a16="http://schemas.microsoft.com/office/drawing/2014/main" id="{9751F155-2F8F-954C-9849-FB6261980A77}"/>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3535" name="文本框 652334">
            <a:extLst>
              <a:ext uri="{FF2B5EF4-FFF2-40B4-BE49-F238E27FC236}">
                <a16:creationId xmlns:a16="http://schemas.microsoft.com/office/drawing/2014/main" id="{0DE0EF32-6272-3246-82C0-3A1868B2B53B}"/>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63536" name="文本框 652335">
            <a:extLst>
              <a:ext uri="{FF2B5EF4-FFF2-40B4-BE49-F238E27FC236}">
                <a16:creationId xmlns:a16="http://schemas.microsoft.com/office/drawing/2014/main" id="{14D288CB-A733-D44E-9CBE-3F4D232EF489}"/>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3537" name="直接连接符 652336">
            <a:extLst>
              <a:ext uri="{FF2B5EF4-FFF2-40B4-BE49-F238E27FC236}">
                <a16:creationId xmlns:a16="http://schemas.microsoft.com/office/drawing/2014/main" id="{B7ECE74A-E714-4D4D-82CB-429EACDCA111}"/>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8" name="直接连接符 652337">
            <a:extLst>
              <a:ext uri="{FF2B5EF4-FFF2-40B4-BE49-F238E27FC236}">
                <a16:creationId xmlns:a16="http://schemas.microsoft.com/office/drawing/2014/main" id="{89408B78-0352-5F4B-A81D-7B35607EF576}"/>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9" name="直接连接符 652338">
            <a:extLst>
              <a:ext uri="{FF2B5EF4-FFF2-40B4-BE49-F238E27FC236}">
                <a16:creationId xmlns:a16="http://schemas.microsoft.com/office/drawing/2014/main" id="{8A02848C-3291-D14D-99E2-2D0CE5D1A8A1}"/>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0" name="直接连接符 652339">
            <a:extLst>
              <a:ext uri="{FF2B5EF4-FFF2-40B4-BE49-F238E27FC236}">
                <a16:creationId xmlns:a16="http://schemas.microsoft.com/office/drawing/2014/main" id="{2E20701C-6242-5D43-82B0-520D99B57A2F}"/>
              </a:ext>
            </a:extLst>
          </p:cNvPr>
          <p:cNvSpPr>
            <a:spLocks noChangeShapeType="1"/>
          </p:cNvSpPr>
          <p:nvPr/>
        </p:nvSpPr>
        <p:spPr bwMode="auto">
          <a:xfrm>
            <a:off x="2743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1" name="直接连接符 652340">
            <a:extLst>
              <a:ext uri="{FF2B5EF4-FFF2-40B4-BE49-F238E27FC236}">
                <a16:creationId xmlns:a16="http://schemas.microsoft.com/office/drawing/2014/main" id="{8BC0446A-061A-8F49-B9D9-4E1240B6E5F7}"/>
              </a:ext>
            </a:extLst>
          </p:cNvPr>
          <p:cNvSpPr>
            <a:spLocks noChangeShapeType="1"/>
          </p:cNvSpPr>
          <p:nvPr/>
        </p:nvSpPr>
        <p:spPr bwMode="auto">
          <a:xfrm>
            <a:off x="3200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2" name="直接连接符 652341">
            <a:extLst>
              <a:ext uri="{FF2B5EF4-FFF2-40B4-BE49-F238E27FC236}">
                <a16:creationId xmlns:a16="http://schemas.microsoft.com/office/drawing/2014/main" id="{37566469-5927-0D4C-916E-59451108F0B6}"/>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3" name="直接连接符 652342">
            <a:extLst>
              <a:ext uri="{FF2B5EF4-FFF2-40B4-BE49-F238E27FC236}">
                <a16:creationId xmlns:a16="http://schemas.microsoft.com/office/drawing/2014/main" id="{3C69F396-B68F-3F4C-B44D-AD16BDBAA90C}"/>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4" name="直接连接符 652343">
            <a:extLst>
              <a:ext uri="{FF2B5EF4-FFF2-40B4-BE49-F238E27FC236}">
                <a16:creationId xmlns:a16="http://schemas.microsoft.com/office/drawing/2014/main" id="{C550D533-3183-8643-9B38-336DB30B7A9F}"/>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5" name="直接连接符 652344">
            <a:extLst>
              <a:ext uri="{FF2B5EF4-FFF2-40B4-BE49-F238E27FC236}">
                <a16:creationId xmlns:a16="http://schemas.microsoft.com/office/drawing/2014/main" id="{D298B9A3-BEAB-DD48-BB89-C57B80F1335C}"/>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6" name="直接连接符 652345">
            <a:extLst>
              <a:ext uri="{FF2B5EF4-FFF2-40B4-BE49-F238E27FC236}">
                <a16:creationId xmlns:a16="http://schemas.microsoft.com/office/drawing/2014/main" id="{8798995B-7E64-5E43-911A-ABB878D0C653}"/>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7" name="直接连接符 652346">
            <a:extLst>
              <a:ext uri="{FF2B5EF4-FFF2-40B4-BE49-F238E27FC236}">
                <a16:creationId xmlns:a16="http://schemas.microsoft.com/office/drawing/2014/main" id="{F26DE1F2-C522-B94D-A6A3-A6F8B35DCF18}"/>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8" name="直接连接符 652347">
            <a:extLst>
              <a:ext uri="{FF2B5EF4-FFF2-40B4-BE49-F238E27FC236}">
                <a16:creationId xmlns:a16="http://schemas.microsoft.com/office/drawing/2014/main" id="{EDC63A86-758D-7E45-B996-EBB10261D984}"/>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9" name="直接连接符 652348">
            <a:extLst>
              <a:ext uri="{FF2B5EF4-FFF2-40B4-BE49-F238E27FC236}">
                <a16:creationId xmlns:a16="http://schemas.microsoft.com/office/drawing/2014/main" id="{CDC79AB0-3E5C-4A45-A89A-A1F40F701F73}"/>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0" name="直接连接符 652349">
            <a:extLst>
              <a:ext uri="{FF2B5EF4-FFF2-40B4-BE49-F238E27FC236}">
                <a16:creationId xmlns:a16="http://schemas.microsoft.com/office/drawing/2014/main" id="{89DB572F-C80C-8E40-BE0B-861C307696F5}"/>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1" name="直接连接符 652350">
            <a:extLst>
              <a:ext uri="{FF2B5EF4-FFF2-40B4-BE49-F238E27FC236}">
                <a16:creationId xmlns:a16="http://schemas.microsoft.com/office/drawing/2014/main" id="{5AB63CE9-D745-E54B-B5E2-733FD8776601}"/>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2" name="直接连接符 652351">
            <a:extLst>
              <a:ext uri="{FF2B5EF4-FFF2-40B4-BE49-F238E27FC236}">
                <a16:creationId xmlns:a16="http://schemas.microsoft.com/office/drawing/2014/main" id="{E55868A7-5591-804F-9F8D-D21555D9753F}"/>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3" name="直接连接符 652352">
            <a:extLst>
              <a:ext uri="{FF2B5EF4-FFF2-40B4-BE49-F238E27FC236}">
                <a16:creationId xmlns:a16="http://schemas.microsoft.com/office/drawing/2014/main" id="{8D6FFF68-2987-BE47-AAAC-796068A6521A}"/>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4" name="直接连接符 652353">
            <a:extLst>
              <a:ext uri="{FF2B5EF4-FFF2-40B4-BE49-F238E27FC236}">
                <a16:creationId xmlns:a16="http://schemas.microsoft.com/office/drawing/2014/main" id="{D283F7D0-4549-E748-AF7E-E3FAB6A7764D}"/>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2355" name="矩形 652354">
            <a:extLst>
              <a:ext uri="{FF2B5EF4-FFF2-40B4-BE49-F238E27FC236}">
                <a16:creationId xmlns:a16="http://schemas.microsoft.com/office/drawing/2014/main" id="{CCE6CC15-9356-F34C-81EE-8AAFF9AC6AA6}"/>
              </a:ext>
            </a:extLst>
          </p:cNvPr>
          <p:cNvSpPr>
            <a:spLocks noChangeArrowheads="1"/>
          </p:cNvSpPr>
          <p:nvPr/>
        </p:nvSpPr>
        <p:spPr bwMode="auto">
          <a:xfrm>
            <a:off x="13716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3556" name="直接连接符 652355">
            <a:extLst>
              <a:ext uri="{FF2B5EF4-FFF2-40B4-BE49-F238E27FC236}">
                <a16:creationId xmlns:a16="http://schemas.microsoft.com/office/drawing/2014/main" id="{1A59DEF9-035E-594E-87E9-B28A4A70EAC1}"/>
              </a:ext>
            </a:extLst>
          </p:cNvPr>
          <p:cNvSpPr>
            <a:spLocks noChangeShapeType="1"/>
          </p:cNvSpPr>
          <p:nvPr/>
        </p:nvSpPr>
        <p:spPr bwMode="auto">
          <a:xfrm>
            <a:off x="59436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3557" name="文本框 652356">
            <a:extLst>
              <a:ext uri="{FF2B5EF4-FFF2-40B4-BE49-F238E27FC236}">
                <a16:creationId xmlns:a16="http://schemas.microsoft.com/office/drawing/2014/main" id="{5ECD3B64-B49E-8C42-8410-36CF0682C04E}"/>
              </a:ext>
            </a:extLst>
          </p:cNvPr>
          <p:cNvSpPr txBox="1">
            <a:spLocks noChangeArrowheads="1"/>
          </p:cNvSpPr>
          <p:nvPr/>
        </p:nvSpPr>
        <p:spPr bwMode="auto">
          <a:xfrm>
            <a:off x="457200" y="5257800"/>
            <a:ext cx="92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（10,2）</a:t>
            </a:r>
            <a:endParaRPr lang="en-US" altLang="zh-CN" sz="2400">
              <a:latin typeface="Times New Roman" panose="02020603050405020304" pitchFamily="18" charset="0"/>
              <a:ea typeface="Gulim" panose="020B0600000101010101" pitchFamily="34" charset="-127"/>
            </a:endParaRPr>
          </a:p>
        </p:txBody>
      </p:sp>
      <p:sp>
        <p:nvSpPr>
          <p:cNvPr id="652358" name="矩形 652357">
            <a:extLst>
              <a:ext uri="{FF2B5EF4-FFF2-40B4-BE49-F238E27FC236}">
                <a16:creationId xmlns:a16="http://schemas.microsoft.com/office/drawing/2014/main" id="{E6B3385B-2F39-484B-8F97-A7139C421276}"/>
              </a:ext>
            </a:extLst>
          </p:cNvPr>
          <p:cNvSpPr>
            <a:spLocks noChangeArrowheads="1"/>
          </p:cNvSpPr>
          <p:nvPr/>
        </p:nvSpPr>
        <p:spPr bwMode="auto">
          <a:xfrm>
            <a:off x="1371600" y="45720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2359" name="矩形 652358">
            <a:extLst>
              <a:ext uri="{FF2B5EF4-FFF2-40B4-BE49-F238E27FC236}">
                <a16:creationId xmlns:a16="http://schemas.microsoft.com/office/drawing/2014/main" id="{0324888D-ADDE-B240-B620-DFFA94F9A5A7}"/>
              </a:ext>
            </a:extLst>
          </p:cNvPr>
          <p:cNvSpPr>
            <a:spLocks noChangeArrowheads="1"/>
          </p:cNvSpPr>
          <p:nvPr/>
        </p:nvSpPr>
        <p:spPr bwMode="auto">
          <a:xfrm>
            <a:off x="1371600" y="5410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2360" name="矩形 652359">
            <a:extLst>
              <a:ext uri="{FF2B5EF4-FFF2-40B4-BE49-F238E27FC236}">
                <a16:creationId xmlns:a16="http://schemas.microsoft.com/office/drawing/2014/main" id="{03B54387-206E-F043-A022-9099A8FC588F}"/>
              </a:ext>
            </a:extLst>
          </p:cNvPr>
          <p:cNvSpPr>
            <a:spLocks noChangeArrowheads="1"/>
          </p:cNvSpPr>
          <p:nvPr/>
        </p:nvSpPr>
        <p:spPr bwMode="auto">
          <a:xfrm>
            <a:off x="13716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3561" name="直接连接符 652360">
            <a:extLst>
              <a:ext uri="{FF2B5EF4-FFF2-40B4-BE49-F238E27FC236}">
                <a16:creationId xmlns:a16="http://schemas.microsoft.com/office/drawing/2014/main" id="{7F0ABD81-3F40-F040-BC66-C27FDF262009}"/>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3562" name="直接连接符 652361">
            <a:extLst>
              <a:ext uri="{FF2B5EF4-FFF2-40B4-BE49-F238E27FC236}">
                <a16:creationId xmlns:a16="http://schemas.microsoft.com/office/drawing/2014/main" id="{D7F86C25-E155-E94D-B790-D6FBAF69EB75}"/>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3563" name="直接连接符 652362">
            <a:extLst>
              <a:ext uri="{FF2B5EF4-FFF2-40B4-BE49-F238E27FC236}">
                <a16:creationId xmlns:a16="http://schemas.microsoft.com/office/drawing/2014/main" id="{2BA99457-54D8-514F-BF98-190746A50121}"/>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2364" name="矩形 652363">
            <a:extLst>
              <a:ext uri="{FF2B5EF4-FFF2-40B4-BE49-F238E27FC236}">
                <a16:creationId xmlns:a16="http://schemas.microsoft.com/office/drawing/2014/main" id="{E3C45AC6-D0A3-6545-BD0B-8A84F0DE53B6}"/>
              </a:ext>
            </a:extLst>
          </p:cNvPr>
          <p:cNvSpPr>
            <a:spLocks noChangeArrowheads="1"/>
          </p:cNvSpPr>
          <p:nvPr/>
        </p:nvSpPr>
        <p:spPr bwMode="auto">
          <a:xfrm>
            <a:off x="1828800" y="45720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2365" name="矩形 652364">
            <a:extLst>
              <a:ext uri="{FF2B5EF4-FFF2-40B4-BE49-F238E27FC236}">
                <a16:creationId xmlns:a16="http://schemas.microsoft.com/office/drawing/2014/main" id="{5E22ADF0-D886-684B-A14E-5CEA784AE26B}"/>
              </a:ext>
            </a:extLst>
          </p:cNvPr>
          <p:cNvSpPr>
            <a:spLocks noChangeArrowheads="1"/>
          </p:cNvSpPr>
          <p:nvPr/>
        </p:nvSpPr>
        <p:spPr bwMode="auto">
          <a:xfrm>
            <a:off x="1828800" y="5410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2366" name="矩形 652365">
            <a:extLst>
              <a:ext uri="{FF2B5EF4-FFF2-40B4-BE49-F238E27FC236}">
                <a16:creationId xmlns:a16="http://schemas.microsoft.com/office/drawing/2014/main" id="{E66EB5D2-F326-684A-8FA4-7326F72AC0B3}"/>
              </a:ext>
            </a:extLst>
          </p:cNvPr>
          <p:cNvSpPr>
            <a:spLocks noChangeArrowheads="1"/>
          </p:cNvSpPr>
          <p:nvPr/>
        </p:nvSpPr>
        <p:spPr bwMode="auto">
          <a:xfrm>
            <a:off x="2743200" y="5410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pSp>
        <p:nvGrpSpPr>
          <p:cNvPr id="63567" name="组合 652366">
            <a:extLst>
              <a:ext uri="{FF2B5EF4-FFF2-40B4-BE49-F238E27FC236}">
                <a16:creationId xmlns:a16="http://schemas.microsoft.com/office/drawing/2014/main" id="{7D354DD7-56D4-D148-A42C-0B4E4D62712D}"/>
              </a:ext>
            </a:extLst>
          </p:cNvPr>
          <p:cNvGrpSpPr>
            <a:grpSpLocks/>
          </p:cNvGrpSpPr>
          <p:nvPr/>
        </p:nvGrpSpPr>
        <p:grpSpPr bwMode="auto">
          <a:xfrm>
            <a:off x="3505200" y="4953000"/>
            <a:ext cx="4984750" cy="1295400"/>
            <a:chOff x="2208" y="3120"/>
            <a:chExt cx="3140" cy="816"/>
          </a:xfrm>
        </p:grpSpPr>
        <p:sp>
          <p:nvSpPr>
            <p:cNvPr id="63576" name="文本框 652367">
              <a:extLst>
                <a:ext uri="{FF2B5EF4-FFF2-40B4-BE49-F238E27FC236}">
                  <a16:creationId xmlns:a16="http://schemas.microsoft.com/office/drawing/2014/main" id="{CB2FB358-88F7-A642-B3F7-7DDDEE60D4E1}"/>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3577" name="文本框 652368">
              <a:extLst>
                <a:ext uri="{FF2B5EF4-FFF2-40B4-BE49-F238E27FC236}">
                  <a16:creationId xmlns:a16="http://schemas.microsoft.com/office/drawing/2014/main" id="{2679F70B-0EDF-624B-8053-E5B4FCD38722}"/>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3578" name="文本框 652369">
              <a:extLst>
                <a:ext uri="{FF2B5EF4-FFF2-40B4-BE49-F238E27FC236}">
                  <a16:creationId xmlns:a16="http://schemas.microsoft.com/office/drawing/2014/main" id="{802F927E-2577-604E-9B94-78D795CD1FDD}"/>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3579" name="文本框 652370">
              <a:extLst>
                <a:ext uri="{FF2B5EF4-FFF2-40B4-BE49-F238E27FC236}">
                  <a16:creationId xmlns:a16="http://schemas.microsoft.com/office/drawing/2014/main" id="{3EEDAFF1-C5A7-0E42-9EAE-54E63BBCFEAA}"/>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3580" name="文本框 652371">
              <a:extLst>
                <a:ext uri="{FF2B5EF4-FFF2-40B4-BE49-F238E27FC236}">
                  <a16:creationId xmlns:a16="http://schemas.microsoft.com/office/drawing/2014/main" id="{7D9FDBEA-28D1-D440-AC02-0D853049B00F}"/>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63581" name="文本框 652372">
              <a:extLst>
                <a:ext uri="{FF2B5EF4-FFF2-40B4-BE49-F238E27FC236}">
                  <a16:creationId xmlns:a16="http://schemas.microsoft.com/office/drawing/2014/main" id="{29D7DD1A-B1AE-2549-8319-92495950C794}"/>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63568" name="文本框 652373">
            <a:extLst>
              <a:ext uri="{FF2B5EF4-FFF2-40B4-BE49-F238E27FC236}">
                <a16:creationId xmlns:a16="http://schemas.microsoft.com/office/drawing/2014/main" id="{EA1804F9-25CC-C44F-8F7D-D329FE2E4231}"/>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63569" name="文本框 652374">
            <a:extLst>
              <a:ext uri="{FF2B5EF4-FFF2-40B4-BE49-F238E27FC236}">
                <a16:creationId xmlns:a16="http://schemas.microsoft.com/office/drawing/2014/main" id="{434336DC-805B-D144-A29B-321F9FABB0DF}"/>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63570" name="文本框 652375">
            <a:extLst>
              <a:ext uri="{FF2B5EF4-FFF2-40B4-BE49-F238E27FC236}">
                <a16:creationId xmlns:a16="http://schemas.microsoft.com/office/drawing/2014/main" id="{32EC53F0-C13F-8545-B129-17D00814DA9F}"/>
              </a:ext>
            </a:extLst>
          </p:cNvPr>
          <p:cNvSpPr txBox="1">
            <a:spLocks noChangeArrowheads="1"/>
          </p:cNvSpPr>
          <p:nvPr/>
        </p:nvSpPr>
        <p:spPr bwMode="auto">
          <a:xfrm>
            <a:off x="1524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63571" name="日期占位符 1">
            <a:extLst>
              <a:ext uri="{FF2B5EF4-FFF2-40B4-BE49-F238E27FC236}">
                <a16:creationId xmlns:a16="http://schemas.microsoft.com/office/drawing/2014/main" id="{4FCD005A-2790-FE40-ADC2-98A9BA0EC894}"/>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2005年10月3日，</a:t>
            </a:r>
          </a:p>
        </p:txBody>
      </p:sp>
      <p:sp>
        <p:nvSpPr>
          <p:cNvPr id="63572" name="页脚占位符 2">
            <a:extLst>
              <a:ext uri="{FF2B5EF4-FFF2-40B4-BE49-F238E27FC236}">
                <a16:creationId xmlns:a16="http://schemas.microsoft.com/office/drawing/2014/main" id="{DAE41F44-5E17-434A-8C07-73353C07EA6D}"/>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51290" name="灯片编号占位符 3">
            <a:extLst>
              <a:ext uri="{FF2B5EF4-FFF2-40B4-BE49-F238E27FC236}">
                <a16:creationId xmlns:a16="http://schemas.microsoft.com/office/drawing/2014/main" id="{F6628F6C-614E-8A41-BC51-93F3E9B48DB6}"/>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en-US" altLang="en-US" sz="1800" dirty="0">
                <a:latin typeface="Calibri" panose="020F0502020204030204" pitchFamily="34" charset="0"/>
              </a:rPr>
              <a:t>48</a:t>
            </a:r>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D126BEFD-8989-454A-AA11-266C23C56BEE}"/>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6FBAF1D7-E48F-7E4F-8C3A-3B8B4424962E}"/>
              </a:ext>
            </a:extLst>
          </p:cNvPr>
          <p:cNvSpPr txBox="1"/>
          <p:nvPr/>
        </p:nvSpPr>
        <p:spPr>
          <a:xfrm>
            <a:off x="3924300" y="409575"/>
            <a:ext cx="5080000" cy="1190625"/>
          </a:xfrm>
          <a:prstGeom prst="rect">
            <a:avLst/>
          </a:prstGeom>
          <a:noFill/>
          <a:ln w="9525">
            <a:solidFill>
              <a:srgbClr val="FF0000"/>
            </a:solidFill>
          </a:ln>
        </p:spPr>
        <p:txBody>
          <a:bodyPr>
            <a:spAutoFit/>
          </a:bodyPr>
          <a:lstStyle/>
          <a:p>
            <a:pPr eaLnBrk="1" hangingPunct="1">
              <a:buFont typeface="Wingdings" panose="05000000000000000000" charset="0"/>
              <a:buNone/>
              <a:defRPr/>
            </a:pPr>
            <a:r>
              <a:rPr lang="zh-CN" altLang="en-US" sz="1200" noProof="1">
                <a:latin typeface="Calibri" panose="020F0502020204030204" pitchFamily="34" charset="0"/>
                <a:cs typeface="宋体" panose="02010600030101010101" pitchFamily="2" charset="-122"/>
              </a:rPr>
              <a:t>原来单调速率的方法有几个限制：</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所有的任务是相互独立的（例如，它们不会互相影响）</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所有的任务是周期性</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没有任务可以阻止等待外部事件。</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所有的任务都有一个共同的释放时间（caled这关键时刻）</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所有的任务都等于其周期的最后期限。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nodeType="clickEffect">
                                  <p:stCondLst>
                                    <p:cond delay="0"/>
                                  </p:stCondLst>
                                  <p:childTnLst>
                                    <p:animEffect transition="out" filter="wipe(left)">
                                      <p:cBhvr>
                                        <p:cTn id="6" dur="1000"/>
                                        <p:tgtEl>
                                          <p:spTgt spid="652360"/>
                                        </p:tgtEl>
                                      </p:cBhvr>
                                    </p:animEffect>
                                    <p:set>
                                      <p:cBhvr>
                                        <p:cTn id="7" dur="1" fill="hold">
                                          <p:stCondLst>
                                            <p:cond delay="999"/>
                                          </p:stCondLst>
                                        </p:cTn>
                                        <p:tgtEl>
                                          <p:spTgt spid="652360"/>
                                        </p:tgtEl>
                                        <p:attrNameLst>
                                          <p:attrName/>
                                        </p:attrNameLst>
                                      </p:cBhvr>
                                      <p:to>
                                        <p:strVal val="hidden"/>
                                      </p:to>
                                    </p:set>
                                  </p:childTnLst>
                                </p:cTn>
                              </p:par>
                            </p:childTnLst>
                          </p:cTn>
                        </p:par>
                        <p:par>
                          <p:cTn id="8" fill="hold" nodeType="afterGroup">
                            <p:stCondLst>
                              <p:cond delay="1000"/>
                            </p:stCondLst>
                            <p:childTnLst>
                              <p:par>
                                <p:cTn id="9" presetID="1" presetClass="exit" presetSubtype="0" fill="hold" nodeType="afterEffect">
                                  <p:stCondLst>
                                    <p:cond delay="0"/>
                                  </p:stCondLst>
                                  <p:childTnLst>
                                    <p:set>
                                      <p:cBhvr>
                                        <p:cTn id="10" dur="1" fill="hold">
                                          <p:stCondLst>
                                            <p:cond delay="0"/>
                                          </p:stCondLst>
                                        </p:cTn>
                                        <p:tgtEl>
                                          <p:spTgt spid="652358"/>
                                        </p:tgtEl>
                                        <p:attrNameLst>
                                          <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652332"/>
                                        </p:tgtEl>
                                        <p:attrNameLst>
                                          <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52292"/>
                                        </p:tgtEl>
                                        <p:attrNameLst>
                                          <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2364"/>
                                        </p:tgtEl>
                                        <p:attrNameLst>
                                          <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652355"/>
                                        </p:tgtEl>
                                        <p:attrNameLst>
                                          <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52359"/>
                                        </p:tgtEl>
                                        <p:attrNameLst>
                                          <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52291"/>
                                        </p:tgtEl>
                                        <p:attrNameLst>
                                          <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2365"/>
                                        </p:tgtEl>
                                        <p:attrNameLst>
                                          <p:attrName/>
                                        </p:attrNameLst>
                                      </p:cBhvr>
                                      <p:to>
                                        <p:strVal val="visible"/>
                                      </p:to>
                                    </p:set>
                                  </p:childTnLst>
                                </p:cTn>
                              </p:par>
                            </p:childTnLst>
                          </p:cTn>
                        </p:par>
                        <p:par>
                          <p:cTn id="25" fill="hold" nodeType="afterGroup">
                            <p:stCondLst>
                              <p:cond delay="1001"/>
                            </p:stCondLst>
                            <p:childTnLst>
                              <p:par>
                                <p:cTn id="26" presetID="22" presetClass="exit" presetSubtype="8" fill="hold" nodeType="afterEffect">
                                  <p:stCondLst>
                                    <p:cond delay="0"/>
                                  </p:stCondLst>
                                  <p:childTnLst>
                                    <p:animEffect transition="out" filter="wipe(left)">
                                      <p:cBhvr>
                                        <p:cTn id="27" dur="1000"/>
                                        <p:tgtEl>
                                          <p:spTgt spid="652364"/>
                                        </p:tgtEl>
                                      </p:cBhvr>
                                    </p:animEffect>
                                    <p:set>
                                      <p:cBhvr>
                                        <p:cTn id="28" dur="1" fill="hold">
                                          <p:stCondLst>
                                            <p:cond delay="999"/>
                                          </p:stCondLst>
                                        </p:cTn>
                                        <p:tgtEl>
                                          <p:spTgt spid="652364"/>
                                        </p:tgtEl>
                                        <p:attrNameLst>
                                          <p:attrName/>
                                        </p:attrNameLst>
                                      </p:cBhvr>
                                      <p:to>
                                        <p:strVal val="hidden"/>
                                      </p:to>
                                    </p:set>
                                  </p:childTnLst>
                                </p:cTn>
                              </p:par>
                            </p:childTnLst>
                          </p:cTn>
                        </p:par>
                        <p:par>
                          <p:cTn id="29" fill="hold" nodeType="afterGroup">
                            <p:stCondLst>
                              <p:cond delay="2001"/>
                            </p:stCondLst>
                            <p:childTnLst>
                              <p:par>
                                <p:cTn id="30" presetID="1" presetClass="exit" presetSubtype="0" fill="hold" nodeType="afterEffect">
                                  <p:stCondLst>
                                    <p:cond delay="0"/>
                                  </p:stCondLst>
                                  <p:childTnLst>
                                    <p:set>
                                      <p:cBhvr>
                                        <p:cTn id="31" dur="1" fill="hold">
                                          <p:stCondLst>
                                            <p:cond delay="0"/>
                                          </p:stCondLst>
                                        </p:cTn>
                                        <p:tgtEl>
                                          <p:spTgt spid="652291"/>
                                        </p:tgtEl>
                                        <p:attrNameLst>
                                          <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652365"/>
                                        </p:tgtEl>
                                        <p:attrNameLst>
                                          <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652366"/>
                                        </p:tgtEl>
                                        <p:attrNameLst>
                                          <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652290"/>
                                        </p:tgtEl>
                                        <p:attrNameLst>
                                          <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404" name="矩形 653403">
            <a:extLst>
              <a:ext uri="{FF2B5EF4-FFF2-40B4-BE49-F238E27FC236}">
                <a16:creationId xmlns:a16="http://schemas.microsoft.com/office/drawing/2014/main" id="{D6DB7597-9BEF-7542-8305-13AEE0A9BF3F}"/>
              </a:ext>
            </a:extLst>
          </p:cNvPr>
          <p:cNvSpPr>
            <a:spLocks noChangeArrowheads="1"/>
          </p:cNvSpPr>
          <p:nvPr/>
        </p:nvSpPr>
        <p:spPr bwMode="auto">
          <a:xfrm>
            <a:off x="3200400" y="5410200"/>
            <a:ext cx="4572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515" name="矩形 653313">
            <a:extLst>
              <a:ext uri="{FF2B5EF4-FFF2-40B4-BE49-F238E27FC236}">
                <a16:creationId xmlns:a16="http://schemas.microsoft.com/office/drawing/2014/main" id="{1FCA5B68-F7F3-204E-8F97-D890925EB61B}"/>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3315" name="直接连接符 653314">
            <a:extLst>
              <a:ext uri="{FF2B5EF4-FFF2-40B4-BE49-F238E27FC236}">
                <a16:creationId xmlns:a16="http://schemas.microsoft.com/office/drawing/2014/main" id="{6BE78EB8-4D4C-DD47-98FB-1B331EB12764}"/>
              </a:ext>
            </a:extLst>
          </p:cNvPr>
          <p:cNvSpPr>
            <a:spLocks noChangeShapeType="1"/>
          </p:cNvSpPr>
          <p:nvPr/>
        </p:nvSpPr>
        <p:spPr bwMode="auto">
          <a:xfrm>
            <a:off x="5029200" y="2971800"/>
            <a:ext cx="0" cy="3048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3316" name="直接连接符 653315">
            <a:extLst>
              <a:ext uri="{FF2B5EF4-FFF2-40B4-BE49-F238E27FC236}">
                <a16:creationId xmlns:a16="http://schemas.microsoft.com/office/drawing/2014/main" id="{8D0A17A9-F628-CA4C-B9AD-389DDB85B530}"/>
              </a:ext>
            </a:extLst>
          </p:cNvPr>
          <p:cNvSpPr>
            <a:spLocks noChangeShapeType="1"/>
          </p:cNvSpPr>
          <p:nvPr/>
        </p:nvSpPr>
        <p:spPr bwMode="auto">
          <a:xfrm>
            <a:off x="1371600" y="2971800"/>
            <a:ext cx="0" cy="3048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18" name="矩形 653316">
            <a:extLst>
              <a:ext uri="{FF2B5EF4-FFF2-40B4-BE49-F238E27FC236}">
                <a16:creationId xmlns:a16="http://schemas.microsoft.com/office/drawing/2014/main" id="{4E32A68C-6187-2449-BF0F-E06A13DF1E6C}"/>
              </a:ext>
            </a:extLst>
          </p:cNvPr>
          <p:cNvSpPr>
            <a:spLocks noChangeArrowheads="1"/>
          </p:cNvSpPr>
          <p:nvPr/>
        </p:nvSpPr>
        <p:spPr bwMode="auto">
          <a:xfrm>
            <a:off x="2743200" y="5410200"/>
            <a:ext cx="4572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519" name="标题 653317">
            <a:extLst>
              <a:ext uri="{FF2B5EF4-FFF2-40B4-BE49-F238E27FC236}">
                <a16:creationId xmlns:a16="http://schemas.microsoft.com/office/drawing/2014/main" id="{8E041A07-190A-4944-A31A-4A1501C0EBCC}"/>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响应时间</a:t>
            </a:r>
          </a:p>
        </p:txBody>
      </p:sp>
      <p:sp>
        <p:nvSpPr>
          <p:cNvPr id="64520" name="文本占位符 653318">
            <a:extLst>
              <a:ext uri="{FF2B5EF4-FFF2-40B4-BE49-F238E27FC236}">
                <a16:creationId xmlns:a16="http://schemas.microsoft.com/office/drawing/2014/main" id="{626F31A6-281C-3F46-B237-685C438D5E42}"/>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响应时间 </a:t>
            </a:r>
          </a:p>
          <a:p>
            <a:pPr lvl="1"/>
            <a:r>
              <a:rPr lang="en-US" altLang="ko-KR" sz="2400">
                <a:ea typeface="Gulim" panose="020B0600000101010101" pitchFamily="34" charset="-127"/>
              </a:rPr>
              <a:t>从发布的时间来完成持续时间</a:t>
            </a:r>
          </a:p>
          <a:p>
            <a:endParaRPr lang="en-US" altLang="zh-CN" sz="2400"/>
          </a:p>
        </p:txBody>
      </p:sp>
      <p:sp>
        <p:nvSpPr>
          <p:cNvPr id="64521" name="直接连接符 653319">
            <a:extLst>
              <a:ext uri="{FF2B5EF4-FFF2-40B4-BE49-F238E27FC236}">
                <a16:creationId xmlns:a16="http://schemas.microsoft.com/office/drawing/2014/main" id="{A6EA1506-E520-C443-977A-B7CF7B0C0BF4}"/>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2" name="直接连接符 653320">
            <a:extLst>
              <a:ext uri="{FF2B5EF4-FFF2-40B4-BE49-F238E27FC236}">
                <a16:creationId xmlns:a16="http://schemas.microsoft.com/office/drawing/2014/main" id="{B941DA3F-1D4C-A947-9DBA-635968FC0710}"/>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3" name="直接连接符 653321">
            <a:extLst>
              <a:ext uri="{FF2B5EF4-FFF2-40B4-BE49-F238E27FC236}">
                <a16:creationId xmlns:a16="http://schemas.microsoft.com/office/drawing/2014/main" id="{D5FEBA71-604E-2C4F-BFAE-3C52D6A2E443}"/>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4" name="直接连接符 653322">
            <a:extLst>
              <a:ext uri="{FF2B5EF4-FFF2-40B4-BE49-F238E27FC236}">
                <a16:creationId xmlns:a16="http://schemas.microsoft.com/office/drawing/2014/main" id="{2AAC3AE9-4F14-5F46-9BDB-38B72CC16551}"/>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5" name="直接连接符 653323">
            <a:extLst>
              <a:ext uri="{FF2B5EF4-FFF2-40B4-BE49-F238E27FC236}">
                <a16:creationId xmlns:a16="http://schemas.microsoft.com/office/drawing/2014/main" id="{321F853A-BC6F-FC48-85FE-96A6C9398536}"/>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6" name="直接连接符 653324">
            <a:extLst>
              <a:ext uri="{FF2B5EF4-FFF2-40B4-BE49-F238E27FC236}">
                <a16:creationId xmlns:a16="http://schemas.microsoft.com/office/drawing/2014/main" id="{FBE60DF5-CB4B-C84D-8D11-5E70CD48B1FE}"/>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7" name="直接连接符 653325">
            <a:extLst>
              <a:ext uri="{FF2B5EF4-FFF2-40B4-BE49-F238E27FC236}">
                <a16:creationId xmlns:a16="http://schemas.microsoft.com/office/drawing/2014/main" id="{11DDA517-F4AE-654F-9C89-DDF8C59DCF59}"/>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8" name="直接连接符 653326">
            <a:extLst>
              <a:ext uri="{FF2B5EF4-FFF2-40B4-BE49-F238E27FC236}">
                <a16:creationId xmlns:a16="http://schemas.microsoft.com/office/drawing/2014/main" id="{72382FAB-6B0B-CA45-99A1-B151B145BD77}"/>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9" name="直接连接符 653327">
            <a:extLst>
              <a:ext uri="{FF2B5EF4-FFF2-40B4-BE49-F238E27FC236}">
                <a16:creationId xmlns:a16="http://schemas.microsoft.com/office/drawing/2014/main" id="{70AFD929-297C-1348-9BC6-5DF33C41B379}"/>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0" name="直接连接符 653328">
            <a:extLst>
              <a:ext uri="{FF2B5EF4-FFF2-40B4-BE49-F238E27FC236}">
                <a16:creationId xmlns:a16="http://schemas.microsoft.com/office/drawing/2014/main" id="{D2B55555-5D43-1B4B-882A-85EED2238B9B}"/>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1" name="直接连接符 653329">
            <a:extLst>
              <a:ext uri="{FF2B5EF4-FFF2-40B4-BE49-F238E27FC236}">
                <a16:creationId xmlns:a16="http://schemas.microsoft.com/office/drawing/2014/main" id="{24445684-3173-A34E-BE7D-9B48E133634F}"/>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2" name="直接连接符 653330">
            <a:extLst>
              <a:ext uri="{FF2B5EF4-FFF2-40B4-BE49-F238E27FC236}">
                <a16:creationId xmlns:a16="http://schemas.microsoft.com/office/drawing/2014/main" id="{8183529D-5E34-114B-9E97-4D38C091C7DC}"/>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3" name="直接连接符 653331">
            <a:extLst>
              <a:ext uri="{FF2B5EF4-FFF2-40B4-BE49-F238E27FC236}">
                <a16:creationId xmlns:a16="http://schemas.microsoft.com/office/drawing/2014/main" id="{644F3063-FE03-C740-8694-7A6C7C370AB3}"/>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4" name="直接连接符 653332">
            <a:extLst>
              <a:ext uri="{FF2B5EF4-FFF2-40B4-BE49-F238E27FC236}">
                <a16:creationId xmlns:a16="http://schemas.microsoft.com/office/drawing/2014/main" id="{ECF9100D-DC03-124E-9B03-0B6E5FD6365A}"/>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5" name="直接连接符 653333">
            <a:extLst>
              <a:ext uri="{FF2B5EF4-FFF2-40B4-BE49-F238E27FC236}">
                <a16:creationId xmlns:a16="http://schemas.microsoft.com/office/drawing/2014/main" id="{D08FFA34-34EC-BC4F-BC3F-C91206DFBBC1}"/>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6" name="直接连接符 653334">
            <a:extLst>
              <a:ext uri="{FF2B5EF4-FFF2-40B4-BE49-F238E27FC236}">
                <a16:creationId xmlns:a16="http://schemas.microsoft.com/office/drawing/2014/main" id="{6BCB73B0-A90D-A948-BEAD-0506350A607D}"/>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7" name="直接连接符 653335">
            <a:extLst>
              <a:ext uri="{FF2B5EF4-FFF2-40B4-BE49-F238E27FC236}">
                <a16:creationId xmlns:a16="http://schemas.microsoft.com/office/drawing/2014/main" id="{0A9FD544-8FE4-354B-8D3B-D45E5A18EE15}"/>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3337" name="矩形 653336">
            <a:extLst>
              <a:ext uri="{FF2B5EF4-FFF2-40B4-BE49-F238E27FC236}">
                <a16:creationId xmlns:a16="http://schemas.microsoft.com/office/drawing/2014/main" id="{64B6A6ED-F9C6-0141-A826-46C0084B9E7B}"/>
              </a:ext>
            </a:extLst>
          </p:cNvPr>
          <p:cNvSpPr>
            <a:spLocks noChangeArrowheads="1"/>
          </p:cNvSpPr>
          <p:nvPr/>
        </p:nvSpPr>
        <p:spPr bwMode="auto">
          <a:xfrm>
            <a:off x="32004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539" name="直接连接符 653337">
            <a:extLst>
              <a:ext uri="{FF2B5EF4-FFF2-40B4-BE49-F238E27FC236}">
                <a16:creationId xmlns:a16="http://schemas.microsoft.com/office/drawing/2014/main" id="{5CD16425-329D-EF48-A139-A9FBEC94AE0B}"/>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540" name="直接连接符 653338">
            <a:extLst>
              <a:ext uri="{FF2B5EF4-FFF2-40B4-BE49-F238E27FC236}">
                <a16:creationId xmlns:a16="http://schemas.microsoft.com/office/drawing/2014/main" id="{FDAE8C4A-D7EF-6C43-9167-507AA888E3B8}"/>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1" name="直接连接符 653339">
            <a:extLst>
              <a:ext uri="{FF2B5EF4-FFF2-40B4-BE49-F238E27FC236}">
                <a16:creationId xmlns:a16="http://schemas.microsoft.com/office/drawing/2014/main" id="{100A1AF9-0387-7744-B104-49E0FCC43F6F}"/>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2" name="直接连接符 653340">
            <a:extLst>
              <a:ext uri="{FF2B5EF4-FFF2-40B4-BE49-F238E27FC236}">
                <a16:creationId xmlns:a16="http://schemas.microsoft.com/office/drawing/2014/main" id="{B2FA7576-3F5E-2C47-9188-0B445857AED6}"/>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3" name="直接连接符 653341">
            <a:extLst>
              <a:ext uri="{FF2B5EF4-FFF2-40B4-BE49-F238E27FC236}">
                <a16:creationId xmlns:a16="http://schemas.microsoft.com/office/drawing/2014/main" id="{BDD5B920-8DF1-9A4F-B851-746B057389A4}"/>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4" name="直接连接符 653342">
            <a:extLst>
              <a:ext uri="{FF2B5EF4-FFF2-40B4-BE49-F238E27FC236}">
                <a16:creationId xmlns:a16="http://schemas.microsoft.com/office/drawing/2014/main" id="{0C3361CF-1248-3D4B-B04D-E4CBFDE2AF7B}"/>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5" name="直接连接符 653343">
            <a:extLst>
              <a:ext uri="{FF2B5EF4-FFF2-40B4-BE49-F238E27FC236}">
                <a16:creationId xmlns:a16="http://schemas.microsoft.com/office/drawing/2014/main" id="{F5094034-62F2-9441-9A02-675A2F920C87}"/>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6" name="直接连接符 653344">
            <a:extLst>
              <a:ext uri="{FF2B5EF4-FFF2-40B4-BE49-F238E27FC236}">
                <a16:creationId xmlns:a16="http://schemas.microsoft.com/office/drawing/2014/main" id="{2A55E591-DCF0-E24D-B552-26DAD228394E}"/>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7" name="直接连接符 653345">
            <a:extLst>
              <a:ext uri="{FF2B5EF4-FFF2-40B4-BE49-F238E27FC236}">
                <a16:creationId xmlns:a16="http://schemas.microsoft.com/office/drawing/2014/main" id="{D4DC71A2-CE2C-C44B-80A2-E6E6E3C212FC}"/>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8" name="直接连接符 653346">
            <a:extLst>
              <a:ext uri="{FF2B5EF4-FFF2-40B4-BE49-F238E27FC236}">
                <a16:creationId xmlns:a16="http://schemas.microsoft.com/office/drawing/2014/main" id="{473B9A7B-4EB3-D845-9AC0-DC3975D2E4A7}"/>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9" name="直接连接符 653347">
            <a:extLst>
              <a:ext uri="{FF2B5EF4-FFF2-40B4-BE49-F238E27FC236}">
                <a16:creationId xmlns:a16="http://schemas.microsoft.com/office/drawing/2014/main" id="{CFA9F3E5-6CB2-8949-AF99-97E421F894DF}"/>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0" name="直接连接符 653348">
            <a:extLst>
              <a:ext uri="{FF2B5EF4-FFF2-40B4-BE49-F238E27FC236}">
                <a16:creationId xmlns:a16="http://schemas.microsoft.com/office/drawing/2014/main" id="{10767D11-0C71-4B48-AE23-4129DA1C000A}"/>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1" name="直接连接符 653349">
            <a:extLst>
              <a:ext uri="{FF2B5EF4-FFF2-40B4-BE49-F238E27FC236}">
                <a16:creationId xmlns:a16="http://schemas.microsoft.com/office/drawing/2014/main" id="{8FE3C1A7-EDB2-A949-9D78-47FC2B809413}"/>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2" name="直接连接符 653350">
            <a:extLst>
              <a:ext uri="{FF2B5EF4-FFF2-40B4-BE49-F238E27FC236}">
                <a16:creationId xmlns:a16="http://schemas.microsoft.com/office/drawing/2014/main" id="{A065C821-CD5E-664B-A1DA-92E2781C6C25}"/>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3" name="直接连接符 653351">
            <a:extLst>
              <a:ext uri="{FF2B5EF4-FFF2-40B4-BE49-F238E27FC236}">
                <a16:creationId xmlns:a16="http://schemas.microsoft.com/office/drawing/2014/main" id="{AC8103BD-36E0-F545-B513-556E8C7D2B8F}"/>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4" name="直接连接符 653352">
            <a:extLst>
              <a:ext uri="{FF2B5EF4-FFF2-40B4-BE49-F238E27FC236}">
                <a16:creationId xmlns:a16="http://schemas.microsoft.com/office/drawing/2014/main" id="{A0850189-3254-D743-914E-557BE5B25F8B}"/>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5" name="直接连接符 653353">
            <a:extLst>
              <a:ext uri="{FF2B5EF4-FFF2-40B4-BE49-F238E27FC236}">
                <a16:creationId xmlns:a16="http://schemas.microsoft.com/office/drawing/2014/main" id="{115D12A7-CEBB-E84D-91E0-CE31AB07A38A}"/>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6" name="直接连接符 653354">
            <a:extLst>
              <a:ext uri="{FF2B5EF4-FFF2-40B4-BE49-F238E27FC236}">
                <a16:creationId xmlns:a16="http://schemas.microsoft.com/office/drawing/2014/main" id="{B6924247-DC84-534F-B00D-0CA31F637CA3}"/>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7" name="直接连接符 653355">
            <a:extLst>
              <a:ext uri="{FF2B5EF4-FFF2-40B4-BE49-F238E27FC236}">
                <a16:creationId xmlns:a16="http://schemas.microsoft.com/office/drawing/2014/main" id="{A2ABEC2D-A6D2-3244-B90F-7933B8F2D5E9}"/>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558" name="直接连接符 653356">
            <a:extLst>
              <a:ext uri="{FF2B5EF4-FFF2-40B4-BE49-F238E27FC236}">
                <a16:creationId xmlns:a16="http://schemas.microsoft.com/office/drawing/2014/main" id="{F647B153-5D98-854A-9127-9FF9431F43D1}"/>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4559" name="文本框 653357">
            <a:extLst>
              <a:ext uri="{FF2B5EF4-FFF2-40B4-BE49-F238E27FC236}">
                <a16:creationId xmlns:a16="http://schemas.microsoft.com/office/drawing/2014/main" id="{7E1E7026-5EA4-684A-A631-17A9D467BC39}"/>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64560" name="文本框 653358">
            <a:extLst>
              <a:ext uri="{FF2B5EF4-FFF2-40B4-BE49-F238E27FC236}">
                <a16:creationId xmlns:a16="http://schemas.microsoft.com/office/drawing/2014/main" id="{0A92605A-6BFD-6C4D-94A4-CB763400E04A}"/>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4561" name="直接连接符 653359">
            <a:extLst>
              <a:ext uri="{FF2B5EF4-FFF2-40B4-BE49-F238E27FC236}">
                <a16:creationId xmlns:a16="http://schemas.microsoft.com/office/drawing/2014/main" id="{C0B17774-DB72-3D4F-89F4-A3F793D7BBB2}"/>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2" name="直接连接符 653360">
            <a:extLst>
              <a:ext uri="{FF2B5EF4-FFF2-40B4-BE49-F238E27FC236}">
                <a16:creationId xmlns:a16="http://schemas.microsoft.com/office/drawing/2014/main" id="{C61BE7D5-1DFD-6242-96E1-D15EFFAB5AC6}"/>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3" name="直接连接符 653361">
            <a:extLst>
              <a:ext uri="{FF2B5EF4-FFF2-40B4-BE49-F238E27FC236}">
                <a16:creationId xmlns:a16="http://schemas.microsoft.com/office/drawing/2014/main" id="{F8F8F470-597E-FD44-8B3A-F9DB345D1871}"/>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4" name="直接连接符 653362">
            <a:extLst>
              <a:ext uri="{FF2B5EF4-FFF2-40B4-BE49-F238E27FC236}">
                <a16:creationId xmlns:a16="http://schemas.microsoft.com/office/drawing/2014/main" id="{58373DCD-D447-C340-8548-2B529EEFB6C9}"/>
              </a:ext>
            </a:extLst>
          </p:cNvPr>
          <p:cNvSpPr>
            <a:spLocks noChangeShapeType="1"/>
          </p:cNvSpPr>
          <p:nvPr/>
        </p:nvSpPr>
        <p:spPr bwMode="auto">
          <a:xfrm>
            <a:off x="2743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5" name="直接连接符 653363">
            <a:extLst>
              <a:ext uri="{FF2B5EF4-FFF2-40B4-BE49-F238E27FC236}">
                <a16:creationId xmlns:a16="http://schemas.microsoft.com/office/drawing/2014/main" id="{517E8799-6DA8-1845-86E1-F096982D439E}"/>
              </a:ext>
            </a:extLst>
          </p:cNvPr>
          <p:cNvSpPr>
            <a:spLocks noChangeShapeType="1"/>
          </p:cNvSpPr>
          <p:nvPr/>
        </p:nvSpPr>
        <p:spPr bwMode="auto">
          <a:xfrm>
            <a:off x="3200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6" name="直接连接符 653364">
            <a:extLst>
              <a:ext uri="{FF2B5EF4-FFF2-40B4-BE49-F238E27FC236}">
                <a16:creationId xmlns:a16="http://schemas.microsoft.com/office/drawing/2014/main" id="{45B6AE58-35EE-3C45-B521-658FB19C4D8F}"/>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7" name="直接连接符 653365">
            <a:extLst>
              <a:ext uri="{FF2B5EF4-FFF2-40B4-BE49-F238E27FC236}">
                <a16:creationId xmlns:a16="http://schemas.microsoft.com/office/drawing/2014/main" id="{5C999A02-3077-BB47-91A0-4247821DE69D}"/>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8" name="直接连接符 653366">
            <a:extLst>
              <a:ext uri="{FF2B5EF4-FFF2-40B4-BE49-F238E27FC236}">
                <a16:creationId xmlns:a16="http://schemas.microsoft.com/office/drawing/2014/main" id="{66E472D4-D70C-2445-B9EF-C8602D5A9BF8}"/>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9" name="直接连接符 653367">
            <a:extLst>
              <a:ext uri="{FF2B5EF4-FFF2-40B4-BE49-F238E27FC236}">
                <a16:creationId xmlns:a16="http://schemas.microsoft.com/office/drawing/2014/main" id="{9BB823E7-5826-C243-9FF1-2E0DE2F5737B}"/>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0" name="直接连接符 653368">
            <a:extLst>
              <a:ext uri="{FF2B5EF4-FFF2-40B4-BE49-F238E27FC236}">
                <a16:creationId xmlns:a16="http://schemas.microsoft.com/office/drawing/2014/main" id="{8931442A-AE1B-2249-88E5-7FCE9AD8EB52}"/>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1" name="直接连接符 653369">
            <a:extLst>
              <a:ext uri="{FF2B5EF4-FFF2-40B4-BE49-F238E27FC236}">
                <a16:creationId xmlns:a16="http://schemas.microsoft.com/office/drawing/2014/main" id="{21814798-C390-DF4A-946E-3F4B4B62544D}"/>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2" name="直接连接符 653370">
            <a:extLst>
              <a:ext uri="{FF2B5EF4-FFF2-40B4-BE49-F238E27FC236}">
                <a16:creationId xmlns:a16="http://schemas.microsoft.com/office/drawing/2014/main" id="{6B49F301-6ACB-334C-A636-735524F3CF80}"/>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3" name="直接连接符 653371">
            <a:extLst>
              <a:ext uri="{FF2B5EF4-FFF2-40B4-BE49-F238E27FC236}">
                <a16:creationId xmlns:a16="http://schemas.microsoft.com/office/drawing/2014/main" id="{1FE5F0AE-DD97-EB49-8A2E-5CDE98B4E124}"/>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4" name="直接连接符 653372">
            <a:extLst>
              <a:ext uri="{FF2B5EF4-FFF2-40B4-BE49-F238E27FC236}">
                <a16:creationId xmlns:a16="http://schemas.microsoft.com/office/drawing/2014/main" id="{E732F1B7-75FA-B744-8DF6-DE313EE770E8}"/>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5" name="直接连接符 653373">
            <a:extLst>
              <a:ext uri="{FF2B5EF4-FFF2-40B4-BE49-F238E27FC236}">
                <a16:creationId xmlns:a16="http://schemas.microsoft.com/office/drawing/2014/main" id="{2540BFC7-E16D-274D-8639-7FA751B6771F}"/>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6" name="直接连接符 653374">
            <a:extLst>
              <a:ext uri="{FF2B5EF4-FFF2-40B4-BE49-F238E27FC236}">
                <a16:creationId xmlns:a16="http://schemas.microsoft.com/office/drawing/2014/main" id="{5C4D9ECC-0B7B-0B4E-817C-B786D9CD268E}"/>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7" name="直接连接符 653375">
            <a:extLst>
              <a:ext uri="{FF2B5EF4-FFF2-40B4-BE49-F238E27FC236}">
                <a16:creationId xmlns:a16="http://schemas.microsoft.com/office/drawing/2014/main" id="{1357687A-D5FD-1A4F-87E2-1DC7EBC922BC}"/>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8" name="直接连接符 653376">
            <a:extLst>
              <a:ext uri="{FF2B5EF4-FFF2-40B4-BE49-F238E27FC236}">
                <a16:creationId xmlns:a16="http://schemas.microsoft.com/office/drawing/2014/main" id="{3A0F72D1-5BBF-AF48-8360-0489B86C7638}"/>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3378" name="矩形 653377">
            <a:extLst>
              <a:ext uri="{FF2B5EF4-FFF2-40B4-BE49-F238E27FC236}">
                <a16:creationId xmlns:a16="http://schemas.microsoft.com/office/drawing/2014/main" id="{CEAC9450-8999-8C4D-8CDC-27C7524FD532}"/>
              </a:ext>
            </a:extLst>
          </p:cNvPr>
          <p:cNvSpPr>
            <a:spLocks noChangeArrowheads="1"/>
          </p:cNvSpPr>
          <p:nvPr/>
        </p:nvSpPr>
        <p:spPr bwMode="auto">
          <a:xfrm>
            <a:off x="3657600" y="4572000"/>
            <a:ext cx="914400" cy="381000"/>
          </a:xfrm>
          <a:prstGeom prst="rect">
            <a:avLst/>
          </a:prstGeom>
          <a:solidFill>
            <a:srgbClr val="FFCC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580" name="直接连接符 653378">
            <a:extLst>
              <a:ext uri="{FF2B5EF4-FFF2-40B4-BE49-F238E27FC236}">
                <a16:creationId xmlns:a16="http://schemas.microsoft.com/office/drawing/2014/main" id="{E8C0A7B6-C099-6E4E-9312-08B45F8400A7}"/>
              </a:ext>
            </a:extLst>
          </p:cNvPr>
          <p:cNvSpPr>
            <a:spLocks noChangeShapeType="1"/>
          </p:cNvSpPr>
          <p:nvPr/>
        </p:nvSpPr>
        <p:spPr bwMode="auto">
          <a:xfrm>
            <a:off x="59436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4581" name="文本框 653379">
            <a:extLst>
              <a:ext uri="{FF2B5EF4-FFF2-40B4-BE49-F238E27FC236}">
                <a16:creationId xmlns:a16="http://schemas.microsoft.com/office/drawing/2014/main" id="{2FBA5988-1AEE-E845-960E-781AA6BEF80A}"/>
              </a:ext>
            </a:extLst>
          </p:cNvPr>
          <p:cNvSpPr txBox="1">
            <a:spLocks noChangeArrowheads="1"/>
          </p:cNvSpPr>
          <p:nvPr/>
        </p:nvSpPr>
        <p:spPr bwMode="auto">
          <a:xfrm>
            <a:off x="457200" y="5257800"/>
            <a:ext cx="92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（10,2）</a:t>
            </a:r>
            <a:endParaRPr lang="en-US" altLang="zh-CN" sz="2400">
              <a:latin typeface="Times New Roman" panose="02020603050405020304" pitchFamily="18" charset="0"/>
              <a:ea typeface="Gulim" panose="020B0600000101010101" pitchFamily="34" charset="-127"/>
            </a:endParaRPr>
          </a:p>
        </p:txBody>
      </p:sp>
      <p:sp>
        <p:nvSpPr>
          <p:cNvPr id="653382" name="矩形 653381">
            <a:extLst>
              <a:ext uri="{FF2B5EF4-FFF2-40B4-BE49-F238E27FC236}">
                <a16:creationId xmlns:a16="http://schemas.microsoft.com/office/drawing/2014/main" id="{4A1DA8E7-B620-A64A-A717-D6A059DB8E76}"/>
              </a:ext>
            </a:extLst>
          </p:cNvPr>
          <p:cNvSpPr>
            <a:spLocks noChangeArrowheads="1"/>
          </p:cNvSpPr>
          <p:nvPr/>
        </p:nvSpPr>
        <p:spPr bwMode="auto">
          <a:xfrm>
            <a:off x="32004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583" name="直接连接符 653382">
            <a:extLst>
              <a:ext uri="{FF2B5EF4-FFF2-40B4-BE49-F238E27FC236}">
                <a16:creationId xmlns:a16="http://schemas.microsoft.com/office/drawing/2014/main" id="{1D740357-7C0A-BA43-BD96-CD02BE134D51}"/>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584" name="直接连接符 653383">
            <a:extLst>
              <a:ext uri="{FF2B5EF4-FFF2-40B4-BE49-F238E27FC236}">
                <a16:creationId xmlns:a16="http://schemas.microsoft.com/office/drawing/2014/main" id="{ADD5BC18-7459-C44B-8C22-F9D796AEFEB6}"/>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585" name="直接连接符 653384">
            <a:extLst>
              <a:ext uri="{FF2B5EF4-FFF2-40B4-BE49-F238E27FC236}">
                <a16:creationId xmlns:a16="http://schemas.microsoft.com/office/drawing/2014/main" id="{85AB1CAB-9AD7-8549-9E4E-D00919835F84}"/>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3386" name="矩形 653385">
            <a:extLst>
              <a:ext uri="{FF2B5EF4-FFF2-40B4-BE49-F238E27FC236}">
                <a16:creationId xmlns:a16="http://schemas.microsoft.com/office/drawing/2014/main" id="{913749C0-5097-9D44-8B0E-6DAC9E52B010}"/>
              </a:ext>
            </a:extLst>
          </p:cNvPr>
          <p:cNvSpPr>
            <a:spLocks noChangeArrowheads="1"/>
          </p:cNvSpPr>
          <p:nvPr/>
        </p:nvSpPr>
        <p:spPr bwMode="auto">
          <a:xfrm>
            <a:off x="3657600" y="45720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3387" name="矩形 653386">
            <a:extLst>
              <a:ext uri="{FF2B5EF4-FFF2-40B4-BE49-F238E27FC236}">
                <a16:creationId xmlns:a16="http://schemas.microsoft.com/office/drawing/2014/main" id="{338F6B4C-C096-8F43-B5F4-0B9ABFAF3F94}"/>
              </a:ext>
            </a:extLst>
          </p:cNvPr>
          <p:cNvSpPr>
            <a:spLocks noChangeArrowheads="1"/>
          </p:cNvSpPr>
          <p:nvPr/>
        </p:nvSpPr>
        <p:spPr bwMode="auto">
          <a:xfrm>
            <a:off x="32004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588" name="直接连接符 653387">
            <a:extLst>
              <a:ext uri="{FF2B5EF4-FFF2-40B4-BE49-F238E27FC236}">
                <a16:creationId xmlns:a16="http://schemas.microsoft.com/office/drawing/2014/main" id="{B8FB08FB-469D-3343-BE93-B8C86C4CB900}"/>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53389" name="矩形 653388">
            <a:extLst>
              <a:ext uri="{FF2B5EF4-FFF2-40B4-BE49-F238E27FC236}">
                <a16:creationId xmlns:a16="http://schemas.microsoft.com/office/drawing/2014/main" id="{8A9E5C12-1681-3741-BE2D-57AFDA9423F4}"/>
              </a:ext>
            </a:extLst>
          </p:cNvPr>
          <p:cNvSpPr>
            <a:spLocks noChangeArrowheads="1"/>
          </p:cNvSpPr>
          <p:nvPr/>
        </p:nvSpPr>
        <p:spPr bwMode="auto">
          <a:xfrm>
            <a:off x="27432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3390" name="直接连接符 653389">
            <a:extLst>
              <a:ext uri="{FF2B5EF4-FFF2-40B4-BE49-F238E27FC236}">
                <a16:creationId xmlns:a16="http://schemas.microsoft.com/office/drawing/2014/main" id="{DABAF9BC-E3C1-3342-AD83-F82E9C3A7C26}"/>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53391" name="直接连接符 653390">
            <a:extLst>
              <a:ext uri="{FF2B5EF4-FFF2-40B4-BE49-F238E27FC236}">
                <a16:creationId xmlns:a16="http://schemas.microsoft.com/office/drawing/2014/main" id="{0B726A3D-3328-194B-9545-21C2A63F9F12}"/>
              </a:ext>
            </a:extLst>
          </p:cNvPr>
          <p:cNvSpPr>
            <a:spLocks noChangeShapeType="1"/>
          </p:cNvSpPr>
          <p:nvPr/>
        </p:nvSpPr>
        <p:spPr bwMode="auto">
          <a:xfrm>
            <a:off x="32004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3392" name="直接连接符 653391">
            <a:extLst>
              <a:ext uri="{FF2B5EF4-FFF2-40B4-BE49-F238E27FC236}">
                <a16:creationId xmlns:a16="http://schemas.microsoft.com/office/drawing/2014/main" id="{DD81DE9E-81AE-BA4A-8489-00EB528121B7}"/>
              </a:ext>
            </a:extLst>
          </p:cNvPr>
          <p:cNvSpPr>
            <a:spLocks noChangeShapeType="1"/>
          </p:cNvSpPr>
          <p:nvPr/>
        </p:nvSpPr>
        <p:spPr bwMode="auto">
          <a:xfrm>
            <a:off x="3657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3393" name="直接连接符 653392">
            <a:extLst>
              <a:ext uri="{FF2B5EF4-FFF2-40B4-BE49-F238E27FC236}">
                <a16:creationId xmlns:a16="http://schemas.microsoft.com/office/drawing/2014/main" id="{026CCA15-A2BB-A348-A149-3F8A93FDCA72}"/>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53394" name="矩形 653393">
            <a:extLst>
              <a:ext uri="{FF2B5EF4-FFF2-40B4-BE49-F238E27FC236}">
                <a16:creationId xmlns:a16="http://schemas.microsoft.com/office/drawing/2014/main" id="{421F7C9E-248A-5644-9693-12E1FF854649}"/>
              </a:ext>
            </a:extLst>
          </p:cNvPr>
          <p:cNvSpPr>
            <a:spLocks noChangeArrowheads="1"/>
          </p:cNvSpPr>
          <p:nvPr/>
        </p:nvSpPr>
        <p:spPr bwMode="auto">
          <a:xfrm>
            <a:off x="3657600" y="5410200"/>
            <a:ext cx="4572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4595" name="直接连接符 653394">
            <a:extLst>
              <a:ext uri="{FF2B5EF4-FFF2-40B4-BE49-F238E27FC236}">
                <a16:creationId xmlns:a16="http://schemas.microsoft.com/office/drawing/2014/main" id="{6D43B214-FDB8-2643-A8BB-D62783E686BA}"/>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96" name="直接连接符 653395">
            <a:extLst>
              <a:ext uri="{FF2B5EF4-FFF2-40B4-BE49-F238E27FC236}">
                <a16:creationId xmlns:a16="http://schemas.microsoft.com/office/drawing/2014/main" id="{EB9956A1-CE69-F44B-9387-40078D0BBAEB}"/>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97" name="直接连接符 653396">
            <a:extLst>
              <a:ext uri="{FF2B5EF4-FFF2-40B4-BE49-F238E27FC236}">
                <a16:creationId xmlns:a16="http://schemas.microsoft.com/office/drawing/2014/main" id="{4133F545-30AD-5B49-A080-C3C243536AB8}"/>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3398" name="矩形 653397">
            <a:extLst>
              <a:ext uri="{FF2B5EF4-FFF2-40B4-BE49-F238E27FC236}">
                <a16:creationId xmlns:a16="http://schemas.microsoft.com/office/drawing/2014/main" id="{6B79DE0B-53C1-E145-ADD3-041333688811}"/>
              </a:ext>
            </a:extLst>
          </p:cNvPr>
          <p:cNvSpPr>
            <a:spLocks noChangeArrowheads="1"/>
          </p:cNvSpPr>
          <p:nvPr/>
        </p:nvSpPr>
        <p:spPr bwMode="auto">
          <a:xfrm>
            <a:off x="36576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3399" name="矩形 653398">
            <a:extLst>
              <a:ext uri="{FF2B5EF4-FFF2-40B4-BE49-F238E27FC236}">
                <a16:creationId xmlns:a16="http://schemas.microsoft.com/office/drawing/2014/main" id="{3FE4CDD7-91E4-3D4C-8450-20B932B176AB}"/>
              </a:ext>
            </a:extLst>
          </p:cNvPr>
          <p:cNvSpPr>
            <a:spLocks noChangeArrowheads="1"/>
          </p:cNvSpPr>
          <p:nvPr/>
        </p:nvSpPr>
        <p:spPr bwMode="auto">
          <a:xfrm>
            <a:off x="4572000" y="5410200"/>
            <a:ext cx="4572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3400" name="矩形 653399">
            <a:extLst>
              <a:ext uri="{FF2B5EF4-FFF2-40B4-BE49-F238E27FC236}">
                <a16:creationId xmlns:a16="http://schemas.microsoft.com/office/drawing/2014/main" id="{9298635F-F579-6847-850B-5AB8E4484BEA}"/>
              </a:ext>
            </a:extLst>
          </p:cNvPr>
          <p:cNvSpPr>
            <a:spLocks noChangeArrowheads="1"/>
          </p:cNvSpPr>
          <p:nvPr/>
        </p:nvSpPr>
        <p:spPr bwMode="auto">
          <a:xfrm>
            <a:off x="45720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53401" name="直接连接符 653400">
            <a:extLst>
              <a:ext uri="{FF2B5EF4-FFF2-40B4-BE49-F238E27FC236}">
                <a16:creationId xmlns:a16="http://schemas.microsoft.com/office/drawing/2014/main" id="{010B9215-1900-5D4A-9926-AA518708DB12}"/>
              </a:ext>
            </a:extLst>
          </p:cNvPr>
          <p:cNvSpPr>
            <a:spLocks noChangeShapeType="1"/>
          </p:cNvSpPr>
          <p:nvPr/>
        </p:nvSpPr>
        <p:spPr bwMode="auto">
          <a:xfrm>
            <a:off x="1371600" y="3200400"/>
            <a:ext cx="3657600" cy="0"/>
          </a:xfrm>
          <a:prstGeom prst="line">
            <a:avLst/>
          </a:prstGeom>
          <a:noFill/>
          <a:ln w="28575">
            <a:solidFill>
              <a:schemeClr val="tx1"/>
            </a:solidFill>
            <a:round/>
            <a:headEnd type="arrow" w="sm" len="lg"/>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653402" name="文本框 653401">
            <a:extLst>
              <a:ext uri="{FF2B5EF4-FFF2-40B4-BE49-F238E27FC236}">
                <a16:creationId xmlns:a16="http://schemas.microsoft.com/office/drawing/2014/main" id="{CADB0198-5F91-4745-BB0A-AE1BFF594FFF}"/>
              </a:ext>
            </a:extLst>
          </p:cNvPr>
          <p:cNvSpPr txBox="1">
            <a:spLocks noChangeArrowheads="1"/>
          </p:cNvSpPr>
          <p:nvPr/>
        </p:nvSpPr>
        <p:spPr bwMode="auto">
          <a:xfrm>
            <a:off x="2054225" y="2698750"/>
            <a:ext cx="2335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b="1" i="1">
                <a:solidFill>
                  <a:srgbClr val="0000FF"/>
                </a:solidFill>
                <a:latin typeface="Comic Sans MS" panose="030F0902030302020204" pitchFamily="66" charset="0"/>
                <a:ea typeface="Gulim" panose="020B0600000101010101" pitchFamily="34" charset="-127"/>
              </a:rPr>
              <a:t>响应时间</a:t>
            </a:r>
            <a:endParaRPr lang="en-US" altLang="zh-CN" sz="2400" b="1" i="1">
              <a:solidFill>
                <a:srgbClr val="0000FF"/>
              </a:solidFill>
              <a:latin typeface="Comic Sans MS" panose="030F0902030302020204" pitchFamily="66" charset="0"/>
              <a:ea typeface="Gulim" panose="020B0600000101010101" pitchFamily="34" charset="-127"/>
            </a:endParaRPr>
          </a:p>
        </p:txBody>
      </p:sp>
      <p:sp>
        <p:nvSpPr>
          <p:cNvPr id="64603" name="矩形 653402">
            <a:extLst>
              <a:ext uri="{FF2B5EF4-FFF2-40B4-BE49-F238E27FC236}">
                <a16:creationId xmlns:a16="http://schemas.microsoft.com/office/drawing/2014/main" id="{E87D1A92-F448-A143-B778-7B5F1AC0F7C8}"/>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pSp>
        <p:nvGrpSpPr>
          <p:cNvPr id="64604" name="组合 653404">
            <a:extLst>
              <a:ext uri="{FF2B5EF4-FFF2-40B4-BE49-F238E27FC236}">
                <a16:creationId xmlns:a16="http://schemas.microsoft.com/office/drawing/2014/main" id="{97C75112-8C35-204C-A91B-A82834A8E1A0}"/>
              </a:ext>
            </a:extLst>
          </p:cNvPr>
          <p:cNvGrpSpPr>
            <a:grpSpLocks/>
          </p:cNvGrpSpPr>
          <p:nvPr/>
        </p:nvGrpSpPr>
        <p:grpSpPr bwMode="auto">
          <a:xfrm>
            <a:off x="3505200" y="4953000"/>
            <a:ext cx="4984750" cy="1295400"/>
            <a:chOff x="2208" y="3120"/>
            <a:chExt cx="3140" cy="816"/>
          </a:xfrm>
        </p:grpSpPr>
        <p:sp>
          <p:nvSpPr>
            <p:cNvPr id="64613" name="文本框 653405">
              <a:extLst>
                <a:ext uri="{FF2B5EF4-FFF2-40B4-BE49-F238E27FC236}">
                  <a16:creationId xmlns:a16="http://schemas.microsoft.com/office/drawing/2014/main" id="{512C6AE4-30DB-3B49-9222-7449BE98EA8E}"/>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4614" name="文本框 653406">
              <a:extLst>
                <a:ext uri="{FF2B5EF4-FFF2-40B4-BE49-F238E27FC236}">
                  <a16:creationId xmlns:a16="http://schemas.microsoft.com/office/drawing/2014/main" id="{2697335C-BD41-4E43-BA11-413B8DC4E75A}"/>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4615" name="文本框 653407">
              <a:extLst>
                <a:ext uri="{FF2B5EF4-FFF2-40B4-BE49-F238E27FC236}">
                  <a16:creationId xmlns:a16="http://schemas.microsoft.com/office/drawing/2014/main" id="{145CC8DA-4856-594A-AE7A-E13E3B128376}"/>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4616" name="文本框 653408">
              <a:extLst>
                <a:ext uri="{FF2B5EF4-FFF2-40B4-BE49-F238E27FC236}">
                  <a16:creationId xmlns:a16="http://schemas.microsoft.com/office/drawing/2014/main" id="{2D06B409-EBFF-6A42-96E7-2AB7008C91A2}"/>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4617" name="文本框 653409">
              <a:extLst>
                <a:ext uri="{FF2B5EF4-FFF2-40B4-BE49-F238E27FC236}">
                  <a16:creationId xmlns:a16="http://schemas.microsoft.com/office/drawing/2014/main" id="{3EDDE4C3-1F73-B142-88FE-3013D0305923}"/>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64618" name="文本框 653410">
              <a:extLst>
                <a:ext uri="{FF2B5EF4-FFF2-40B4-BE49-F238E27FC236}">
                  <a16:creationId xmlns:a16="http://schemas.microsoft.com/office/drawing/2014/main" id="{92A1E9CD-CE70-F240-AC40-1987CD2CD415}"/>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64605" name="文本框 653411">
            <a:extLst>
              <a:ext uri="{FF2B5EF4-FFF2-40B4-BE49-F238E27FC236}">
                <a16:creationId xmlns:a16="http://schemas.microsoft.com/office/drawing/2014/main" id="{4458A849-2D55-D840-A7D2-26C3DEAE8C6D}"/>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64606" name="文本框 653412">
            <a:extLst>
              <a:ext uri="{FF2B5EF4-FFF2-40B4-BE49-F238E27FC236}">
                <a16:creationId xmlns:a16="http://schemas.microsoft.com/office/drawing/2014/main" id="{FF1383C2-555E-1549-BC21-703F35A47579}"/>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64607" name="文本框 653413">
            <a:extLst>
              <a:ext uri="{FF2B5EF4-FFF2-40B4-BE49-F238E27FC236}">
                <a16:creationId xmlns:a16="http://schemas.microsoft.com/office/drawing/2014/main" id="{613A0E0A-B0DB-BF45-ACDE-2F5906F67686}"/>
              </a:ext>
            </a:extLst>
          </p:cNvPr>
          <p:cNvSpPr txBox="1">
            <a:spLocks noChangeArrowheads="1"/>
          </p:cNvSpPr>
          <p:nvPr/>
        </p:nvSpPr>
        <p:spPr bwMode="auto">
          <a:xfrm>
            <a:off x="1524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64608" name="日期占位符 1">
            <a:extLst>
              <a:ext uri="{FF2B5EF4-FFF2-40B4-BE49-F238E27FC236}">
                <a16:creationId xmlns:a16="http://schemas.microsoft.com/office/drawing/2014/main" id="{4F98C588-7C26-4848-B1FD-7BA35020E541}"/>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2005年10月3日，</a:t>
            </a:r>
          </a:p>
        </p:txBody>
      </p:sp>
      <p:sp>
        <p:nvSpPr>
          <p:cNvPr id="64609" name="页脚占位符 2">
            <a:extLst>
              <a:ext uri="{FF2B5EF4-FFF2-40B4-BE49-F238E27FC236}">
                <a16:creationId xmlns:a16="http://schemas.microsoft.com/office/drawing/2014/main" id="{3F826682-9D8E-244C-A6EF-400F5605B777}"/>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52327" name="灯片编号占位符 3">
            <a:extLst>
              <a:ext uri="{FF2B5EF4-FFF2-40B4-BE49-F238E27FC236}">
                <a16:creationId xmlns:a16="http://schemas.microsoft.com/office/drawing/2014/main" id="{73D3541A-C94C-714E-856C-D3C8124001F3}"/>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en-US" altLang="en-US" sz="1800" dirty="0">
                <a:latin typeface="Calibri" panose="020F0502020204030204" pitchFamily="34" charset="0"/>
              </a:rPr>
              <a:t>49</a:t>
            </a:r>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EDC7AF0C-1E4D-0244-BFF1-B0FD84A378FC}"/>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1F008D0B-02C6-9F4C-AA98-87BF42A1350F}"/>
              </a:ext>
            </a:extLst>
          </p:cNvPr>
          <p:cNvSpPr txBox="1"/>
          <p:nvPr/>
        </p:nvSpPr>
        <p:spPr>
          <a:xfrm>
            <a:off x="3924300" y="409575"/>
            <a:ext cx="5080000" cy="1190625"/>
          </a:xfrm>
          <a:prstGeom prst="rect">
            <a:avLst/>
          </a:prstGeom>
          <a:noFill/>
          <a:ln w="9525">
            <a:solidFill>
              <a:srgbClr val="FF0000"/>
            </a:solidFill>
          </a:ln>
        </p:spPr>
        <p:txBody>
          <a:bodyPr>
            <a:spAutoFit/>
          </a:bodyPr>
          <a:lstStyle/>
          <a:p>
            <a:pPr eaLnBrk="1" hangingPunct="1">
              <a:buFont typeface="Wingdings" panose="05000000000000000000" charset="0"/>
              <a:buNone/>
              <a:defRPr/>
            </a:pPr>
            <a:r>
              <a:rPr lang="zh-CN" altLang="en-US" sz="1200" noProof="1">
                <a:latin typeface="Calibri" panose="020F0502020204030204" pitchFamily="34" charset="0"/>
                <a:cs typeface="宋体" panose="02010600030101010101" pitchFamily="2" charset="-122"/>
              </a:rPr>
              <a:t>原来单调速率的方法有几个限制：</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所有的任务是相互独立的（例如，它们不会互相影响）</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所有的任务是周期性</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没有任务可以阻止等待外部事件。</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所有的任务都有一个共同的释放时间（caled这关键时刻）</a:t>
            </a:r>
          </a:p>
          <a:p>
            <a:pPr marL="171450" indent="-171450" eaLnBrk="1" hangingPunct="1">
              <a:buFont typeface="Wingdings" panose="05000000000000000000" charset="0"/>
              <a:buChar char="Ø"/>
              <a:defRPr/>
            </a:pPr>
            <a:r>
              <a:rPr lang="zh-CN" altLang="en-US" sz="1200" noProof="1">
                <a:latin typeface="Calibri" panose="020F0502020204030204" pitchFamily="34" charset="0"/>
                <a:cs typeface="宋体" panose="02010600030101010101" pitchFamily="2" charset="-122"/>
              </a:rPr>
              <a:t>所有的任务都等于其周期的最后期限。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xit" presetSubtype="8" fill="hold" nodeType="withEffect">
                                  <p:stCondLst>
                                    <p:cond delay="0"/>
                                  </p:stCondLst>
                                  <p:childTnLst>
                                    <p:animEffect transition="out" filter="wipe(left)">
                                      <p:cBhvr>
                                        <p:cTn id="6" dur="1000"/>
                                        <p:tgtEl>
                                          <p:spTgt spid="653389"/>
                                        </p:tgtEl>
                                      </p:cBhvr>
                                    </p:animEffect>
                                    <p:set>
                                      <p:cBhvr>
                                        <p:cTn id="7" dur="1" fill="hold">
                                          <p:stCondLst>
                                            <p:cond delay="999"/>
                                          </p:stCondLst>
                                        </p:cTn>
                                        <p:tgtEl>
                                          <p:spTgt spid="653389"/>
                                        </p:tgtEl>
                                        <p:attrNameLst>
                                          <p:attrName/>
                                        </p:attrNameLst>
                                      </p:cBhvr>
                                      <p:to>
                                        <p:strVal val="hidden"/>
                                      </p:to>
                                    </p:set>
                                  </p:childTnLst>
                                </p:cTn>
                              </p:par>
                            </p:childTnLst>
                          </p:cTn>
                        </p:par>
                        <p:par>
                          <p:cTn id="8" fill="hold" nodeType="afterGroup">
                            <p:stCondLst>
                              <p:cond delay="1000"/>
                            </p:stCondLst>
                            <p:childTnLst>
                              <p:par>
                                <p:cTn id="9" presetID="1" presetClass="entr" presetSubtype="0" fill="hold" nodeType="afterEffect">
                                  <p:stCondLst>
                                    <p:cond delay="0"/>
                                  </p:stCondLst>
                                  <p:childTnLst>
                                    <p:set>
                                      <p:cBhvr>
                                        <p:cTn id="10" dur="1" fill="hold">
                                          <p:stCondLst>
                                            <p:cond delay="0"/>
                                          </p:stCondLst>
                                        </p:cTn>
                                        <p:tgtEl>
                                          <p:spTgt spid="653390"/>
                                        </p:tgtEl>
                                        <p:attrNameLst>
                                          <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3391"/>
                                        </p:tgtEl>
                                        <p:attrNameLst>
                                          <p:attrName/>
                                        </p:attrNameLst>
                                      </p:cBhvr>
                                      <p:to>
                                        <p:strVal val="visible"/>
                                      </p:to>
                                    </p:set>
                                  </p:childTnLst>
                                </p:cTn>
                              </p:par>
                            </p:childTnLst>
                          </p:cTn>
                        </p:par>
                        <p:par>
                          <p:cTn id="13" fill="hold" nodeType="afterGroup">
                            <p:stCondLst>
                              <p:cond delay="1001"/>
                            </p:stCondLst>
                            <p:childTnLst>
                              <p:par>
                                <p:cTn id="14" presetID="1" presetClass="entr" presetSubtype="0" fill="hold" nodeType="afterEffect">
                                  <p:stCondLst>
                                    <p:cond delay="0"/>
                                  </p:stCondLst>
                                  <p:childTnLst>
                                    <p:set>
                                      <p:cBhvr>
                                        <p:cTn id="15" dur="1" fill="hold">
                                          <p:stCondLst>
                                            <p:cond delay="0"/>
                                          </p:stCondLst>
                                        </p:cTn>
                                        <p:tgtEl>
                                          <p:spTgt spid="653337"/>
                                        </p:tgtEl>
                                        <p:attrNameLst>
                                          <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53382"/>
                                        </p:tgtEl>
                                        <p:attrNameLst>
                                          <p:attrName/>
                                        </p:attrNameLst>
                                      </p:cBhvr>
                                      <p:to>
                                        <p:strVal val="visible"/>
                                      </p:to>
                                    </p:set>
                                  </p:childTnLst>
                                </p:cTn>
                              </p:par>
                            </p:childTnLst>
                          </p:cTn>
                        </p:par>
                        <p:par>
                          <p:cTn id="18" fill="hold" nodeType="afterGroup">
                            <p:stCondLst>
                              <p:cond delay="1002"/>
                            </p:stCondLst>
                            <p:childTnLst>
                              <p:par>
                                <p:cTn id="19" presetID="22" presetClass="exit" presetSubtype="8" fill="hold" nodeType="afterEffect">
                                  <p:stCondLst>
                                    <p:cond delay="0"/>
                                  </p:stCondLst>
                                  <p:childTnLst>
                                    <p:animEffect transition="out" filter="wipe(left)">
                                      <p:cBhvr>
                                        <p:cTn id="20" dur="1000"/>
                                        <p:tgtEl>
                                          <p:spTgt spid="653382"/>
                                        </p:tgtEl>
                                      </p:cBhvr>
                                    </p:animEffect>
                                    <p:set>
                                      <p:cBhvr>
                                        <p:cTn id="21" dur="1" fill="hold">
                                          <p:stCondLst>
                                            <p:cond delay="999"/>
                                          </p:stCondLst>
                                        </p:cTn>
                                        <p:tgtEl>
                                          <p:spTgt spid="653382"/>
                                        </p:tgtEl>
                                        <p:attrNameLst>
                                          <p:attrName/>
                                        </p:attrNameLst>
                                      </p:cBhvr>
                                      <p:to>
                                        <p:strVal val="hidden"/>
                                      </p:to>
                                    </p:set>
                                  </p:childTnLst>
                                </p:cTn>
                              </p:par>
                            </p:childTnLst>
                          </p:cTn>
                        </p:par>
                        <p:par>
                          <p:cTn id="22" fill="hold" nodeType="afterGroup">
                            <p:stCondLst>
                              <p:cond delay="2002"/>
                            </p:stCondLst>
                            <p:childTnLst>
                              <p:par>
                                <p:cTn id="23" presetID="1" presetClass="exit" presetSubtype="0" fill="hold" nodeType="afterEffect">
                                  <p:stCondLst>
                                    <p:cond delay="0"/>
                                  </p:stCondLst>
                                  <p:childTnLst>
                                    <p:set>
                                      <p:cBhvr>
                                        <p:cTn id="24" dur="1" fill="hold">
                                          <p:stCondLst>
                                            <p:cond delay="0"/>
                                          </p:stCondLst>
                                        </p:cTn>
                                        <p:tgtEl>
                                          <p:spTgt spid="653387"/>
                                        </p:tgtEl>
                                        <p:attrNameLst>
                                          <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53404"/>
                                        </p:tgtEl>
                                        <p:attrNameLst>
                                          <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653378"/>
                                        </p:tgtEl>
                                        <p:attrNameLst>
                                          <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53386"/>
                                        </p:tgtEl>
                                        <p:attrNameLst>
                                          <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3392"/>
                                        </p:tgtEl>
                                        <p:attrNameLst>
                                          <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53393"/>
                                        </p:tgtEl>
                                        <p:attrNameLst>
                                          <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53398"/>
                                        </p:tgtEl>
                                        <p:attrNameLst>
                                          <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3394"/>
                                        </p:tgtEl>
                                        <p:attrNameLst>
                                          <p:attrName/>
                                        </p:attrNameLst>
                                      </p:cBhvr>
                                      <p:to>
                                        <p:strVal val="visible"/>
                                      </p:to>
                                    </p:set>
                                  </p:childTnLst>
                                </p:cTn>
                              </p:par>
                            </p:childTnLst>
                          </p:cTn>
                        </p:par>
                        <p:par>
                          <p:cTn id="39" fill="hold" nodeType="afterGroup">
                            <p:stCondLst>
                              <p:cond delay="2003"/>
                            </p:stCondLst>
                            <p:childTnLst>
                              <p:par>
                                <p:cTn id="40" presetID="22" presetClass="exit" presetSubtype="8" fill="hold" nodeType="afterEffect">
                                  <p:stCondLst>
                                    <p:cond delay="0"/>
                                  </p:stCondLst>
                                  <p:childTnLst>
                                    <p:animEffect transition="out" filter="wipe(left)">
                                      <p:cBhvr>
                                        <p:cTn id="41" dur="1000"/>
                                        <p:tgtEl>
                                          <p:spTgt spid="653386"/>
                                        </p:tgtEl>
                                      </p:cBhvr>
                                    </p:animEffect>
                                    <p:set>
                                      <p:cBhvr>
                                        <p:cTn id="42" dur="1" fill="hold">
                                          <p:stCondLst>
                                            <p:cond delay="999"/>
                                          </p:stCondLst>
                                        </p:cTn>
                                        <p:tgtEl>
                                          <p:spTgt spid="653386"/>
                                        </p:tgtEl>
                                        <p:attrNameLst>
                                          <p:attrName/>
                                        </p:attrNameLst>
                                      </p:cBhvr>
                                      <p:to>
                                        <p:strVal val="hidden"/>
                                      </p:to>
                                    </p:set>
                                  </p:childTnLst>
                                </p:cTn>
                              </p:par>
                            </p:childTnLst>
                          </p:cTn>
                        </p:par>
                        <p:par>
                          <p:cTn id="43" fill="hold" nodeType="afterGroup">
                            <p:stCondLst>
                              <p:cond delay="3003"/>
                            </p:stCondLst>
                            <p:childTnLst>
                              <p:par>
                                <p:cTn id="44" presetID="1" presetClass="exit" presetSubtype="0" fill="hold" nodeType="afterEffect">
                                  <p:stCondLst>
                                    <p:cond delay="0"/>
                                  </p:stCondLst>
                                  <p:childTnLst>
                                    <p:set>
                                      <p:cBhvr>
                                        <p:cTn id="45" dur="1" fill="hold">
                                          <p:stCondLst>
                                            <p:cond delay="0"/>
                                          </p:stCondLst>
                                        </p:cTn>
                                        <p:tgtEl>
                                          <p:spTgt spid="653398"/>
                                        </p:tgtEl>
                                        <p:attrNameLst>
                                          <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653394"/>
                                        </p:tgtEl>
                                        <p:attrNameLst>
                                          <p:attrName/>
                                        </p:attrNameLst>
                                      </p:cBhvr>
                                      <p:to>
                                        <p:strVal val="hidden"/>
                                      </p:to>
                                    </p:set>
                                  </p:childTnLst>
                                </p:cTn>
                              </p:par>
                            </p:childTnLst>
                          </p:cTn>
                        </p:par>
                        <p:par>
                          <p:cTn id="48" fill="hold" nodeType="afterGroup">
                            <p:stCondLst>
                              <p:cond delay="3004"/>
                            </p:stCondLst>
                            <p:childTnLst>
                              <p:par>
                                <p:cTn id="49" presetID="1" presetClass="entr" presetSubtype="0" fill="hold" nodeType="afterEffect">
                                  <p:stCondLst>
                                    <p:cond delay="0"/>
                                  </p:stCondLst>
                                  <p:childTnLst>
                                    <p:set>
                                      <p:cBhvr>
                                        <p:cTn id="50" dur="1" fill="hold">
                                          <p:stCondLst>
                                            <p:cond delay="0"/>
                                          </p:stCondLst>
                                        </p:cTn>
                                        <p:tgtEl>
                                          <p:spTgt spid="653400"/>
                                        </p:tgtEl>
                                        <p:attrNameLst>
                                          <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53399"/>
                                        </p:tgtEl>
                                        <p:attrNameLst>
                                          <p:attrName/>
                                        </p:attrNameLst>
                                      </p:cBhvr>
                                      <p:to>
                                        <p:strVal val="visible"/>
                                      </p:to>
                                    </p:set>
                                  </p:childTnLst>
                                </p:cTn>
                              </p:par>
                            </p:childTnLst>
                          </p:cTn>
                        </p:par>
                        <p:par>
                          <p:cTn id="53" fill="hold" nodeType="afterGroup">
                            <p:stCondLst>
                              <p:cond delay="3005"/>
                            </p:stCondLst>
                            <p:childTnLst>
                              <p:par>
                                <p:cTn id="54" presetID="22" presetClass="exit" presetSubtype="8" fill="hold" nodeType="afterEffect">
                                  <p:stCondLst>
                                    <p:cond delay="0"/>
                                  </p:stCondLst>
                                  <p:childTnLst>
                                    <p:animEffect transition="out" filter="wipe(left)">
                                      <p:cBhvr>
                                        <p:cTn id="55" dur="1000"/>
                                        <p:tgtEl>
                                          <p:spTgt spid="653400"/>
                                        </p:tgtEl>
                                      </p:cBhvr>
                                    </p:animEffect>
                                    <p:set>
                                      <p:cBhvr>
                                        <p:cTn id="56" dur="1" fill="hold">
                                          <p:stCondLst>
                                            <p:cond delay="999"/>
                                          </p:stCondLst>
                                        </p:cTn>
                                        <p:tgtEl>
                                          <p:spTgt spid="653400"/>
                                        </p:tgtEl>
                                        <p:attrNameLst>
                                          <p:attrName/>
                                        </p:attrNameLst>
                                      </p:cBhvr>
                                      <p:to>
                                        <p:strVal val="hidden"/>
                                      </p:to>
                                    </p:set>
                                  </p:childTnLst>
                                </p:cTn>
                              </p:par>
                            </p:childTnLst>
                          </p:cTn>
                        </p:par>
                        <p:par>
                          <p:cTn id="57" fill="hold" nodeType="afterGroup">
                            <p:stCondLst>
                              <p:cond delay="4005"/>
                            </p:stCondLst>
                            <p:childTnLst>
                              <p:par>
                                <p:cTn id="58" presetID="1" presetClass="entr" presetSubtype="0" fill="hold" nodeType="afterEffect">
                                  <p:stCondLst>
                                    <p:cond delay="0"/>
                                  </p:stCondLst>
                                  <p:childTnLst>
                                    <p:set>
                                      <p:cBhvr>
                                        <p:cTn id="59" dur="1" fill="hold">
                                          <p:stCondLst>
                                            <p:cond delay="0"/>
                                          </p:stCondLst>
                                        </p:cTn>
                                        <p:tgtEl>
                                          <p:spTgt spid="653316"/>
                                        </p:tgtEl>
                                        <p:attrNameLst>
                                          <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653315"/>
                                        </p:tgtEl>
                                        <p:attrNameLst>
                                          <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653401"/>
                                        </p:tgtEl>
                                        <p:attrNameLst>
                                          <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653402">
                                            <p:txEl>
                                              <p:pRg st="0" end="0"/>
                                            </p:txEl>
                                          </p:spTgt>
                                        </p:tgtEl>
                                        <p:attrNameLst>
                                          <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2B392F83-22B0-C84B-9B66-4CEC7B3C5E74}"/>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什么是网络，物理系统？</a:t>
            </a:r>
          </a:p>
        </p:txBody>
      </p:sp>
      <p:sp>
        <p:nvSpPr>
          <p:cNvPr id="19459" name="内容占位符 2">
            <a:extLst>
              <a:ext uri="{FF2B5EF4-FFF2-40B4-BE49-F238E27FC236}">
                <a16:creationId xmlns:a16="http://schemas.microsoft.com/office/drawing/2014/main" id="{032E58BF-3535-4245-97CE-D85D0DB88923}"/>
              </a:ext>
            </a:extLst>
          </p:cNvPr>
          <p:cNvSpPr>
            <a:spLocks noGrp="1" noChangeArrowheads="1"/>
          </p:cNvSpPr>
          <p:nvPr>
            <p:ph idx="1"/>
          </p:nvPr>
        </p:nvSpPr>
        <p:spPr/>
        <p:txBody>
          <a:bodyPr/>
          <a:lstStyle/>
          <a:p>
            <a:pPr algn="just"/>
            <a:r>
              <a:rPr lang="en-US" altLang="zh-CN" sz="2400" b="1">
                <a:solidFill>
                  <a:srgbClr val="CC6600"/>
                </a:solidFill>
                <a:latin typeface="Calibri" panose="020F0502020204030204" pitchFamily="34" charset="0"/>
                <a:sym typeface="Arial" panose="020B0604020202020204" pitchFamily="34" charset="0"/>
              </a:rPr>
              <a:t>网络 </a:t>
            </a:r>
            <a:r>
              <a:rPr lang="en-US" altLang="zh-CN" sz="2400">
                <a:latin typeface="Calibri" panose="020F0502020204030204" pitchFamily="34" charset="0"/>
                <a:sym typeface="Arial" panose="020B0604020202020204" pitchFamily="34" charset="0"/>
              </a:rPr>
              <a:t>- 计算，通信，以及控制该是离散的，逻辑的，和切换;</a:t>
            </a:r>
          </a:p>
          <a:p>
            <a:pPr algn="just"/>
            <a:r>
              <a:rPr lang="en-US" altLang="zh-CN" sz="2400" b="1">
                <a:solidFill>
                  <a:srgbClr val="CC6600"/>
                </a:solidFill>
                <a:latin typeface="Calibri" panose="020F0502020204030204" pitchFamily="34" charset="0"/>
                <a:sym typeface="Arial" panose="020B0604020202020204" pitchFamily="34" charset="0"/>
              </a:rPr>
              <a:t>物理 </a:t>
            </a:r>
            <a:r>
              <a:rPr lang="en-US" altLang="zh-CN" sz="2400">
                <a:latin typeface="Calibri" panose="020F0502020204030204" pitchFamily="34" charset="0"/>
                <a:sym typeface="Arial" panose="020B0604020202020204" pitchFamily="34" charset="0"/>
              </a:rPr>
              <a:t>- 通过物理的法律管辖和连续工作时间自然和人为系统;</a:t>
            </a:r>
          </a:p>
          <a:p>
            <a:pPr algn="just"/>
            <a:r>
              <a:rPr lang="en-US" altLang="zh-CN" sz="2400" b="1">
                <a:solidFill>
                  <a:srgbClr val="CC6600"/>
                </a:solidFill>
                <a:latin typeface="Calibri" panose="020F0502020204030204" pitchFamily="34" charset="0"/>
                <a:sym typeface="Arial" panose="020B0604020202020204" pitchFamily="34" charset="0"/>
              </a:rPr>
              <a:t>网络，物理系统</a:t>
            </a:r>
            <a:r>
              <a:rPr lang="en-US" altLang="zh-CN" sz="2400">
                <a:latin typeface="Calibri" panose="020F0502020204030204" pitchFamily="34" charset="0"/>
                <a:sym typeface="Arial" panose="020B0604020202020204" pitchFamily="34" charset="0"/>
              </a:rPr>
              <a:t> - 其中，所述网络和物理系统在所有尺度和水平紧密集成系统;</a:t>
            </a:r>
          </a:p>
        </p:txBody>
      </p:sp>
      <p:sp>
        <p:nvSpPr>
          <p:cNvPr id="7171" name="灯片编号占位符 1">
            <a:extLst>
              <a:ext uri="{FF2B5EF4-FFF2-40B4-BE49-F238E27FC236}">
                <a16:creationId xmlns:a16="http://schemas.microsoft.com/office/drawing/2014/main" id="{24AA890A-6B3E-B04F-8A93-A75E7AF97B94}"/>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dirty="0"/>
              <a:t>五</a:t>
            </a:r>
            <a:endParaRPr lang="zh-CN" altLang="en-US"/>
          </a:p>
        </p:txBody>
      </p:sp>
      <p:sp>
        <p:nvSpPr>
          <p:cNvPr id="19461" name="文本框 1">
            <a:extLst>
              <a:ext uri="{FF2B5EF4-FFF2-40B4-BE49-F238E27FC236}">
                <a16:creationId xmlns:a16="http://schemas.microsoft.com/office/drawing/2014/main" id="{5FEC1877-6AC0-B74C-830A-82F6386AA2A2}"/>
              </a:ext>
            </a:extLst>
          </p:cNvPr>
          <p:cNvSpPr txBox="1">
            <a:spLocks noChangeArrowheads="1"/>
          </p:cNvSpPr>
          <p:nvPr/>
        </p:nvSpPr>
        <p:spPr bwMode="auto">
          <a:xfrm>
            <a:off x="792163" y="4159250"/>
            <a:ext cx="7558087" cy="639763"/>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solidFill>
                  <a:srgbClr val="0000FF"/>
                </a:solidFill>
              </a:rPr>
              <a:t>“CPS将会改变我们与物理世界一样，互联网改变了我们如何与人交往互动。”</a:t>
            </a:r>
          </a:p>
        </p:txBody>
      </p:sp>
      <p:pic>
        <p:nvPicPr>
          <p:cNvPr id="19462" name="Picture 4">
            <a:extLst>
              <a:ext uri="{FF2B5EF4-FFF2-40B4-BE49-F238E27FC236}">
                <a16:creationId xmlns:a16="http://schemas.microsoft.com/office/drawing/2014/main" id="{44CBF428-29CB-0C44-A4F1-47EDE7156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6925" y="4886325"/>
            <a:ext cx="213995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5">
            <a:extLst>
              <a:ext uri="{FF2B5EF4-FFF2-40B4-BE49-F238E27FC236}">
                <a16:creationId xmlns:a16="http://schemas.microsoft.com/office/drawing/2014/main" id="{2918CA79-0178-EE42-A8DA-39FEE4D70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829175"/>
            <a:ext cx="2689225"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图片 1">
            <a:extLst>
              <a:ext uri="{FF2B5EF4-FFF2-40B4-BE49-F238E27FC236}">
                <a16:creationId xmlns:a16="http://schemas.microsoft.com/office/drawing/2014/main" id="{714DFCAE-30F4-B142-A1B9-69652D818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7388" y="4932363"/>
            <a:ext cx="22225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a:extLst>
              <a:ext uri="{FF2B5EF4-FFF2-40B4-BE49-F238E27FC236}">
                <a16:creationId xmlns:a16="http://schemas.microsoft.com/office/drawing/2014/main" id="{D902DEA8-60DA-5346-A01D-9A0718A2C66A}"/>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726017">
            <a:extLst>
              <a:ext uri="{FF2B5EF4-FFF2-40B4-BE49-F238E27FC236}">
                <a16:creationId xmlns:a16="http://schemas.microsoft.com/office/drawing/2014/main" id="{3765A74F-1B56-6A49-BA1D-E0A7839DA6A3}"/>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RM  - 利用绑定</a:t>
            </a:r>
          </a:p>
        </p:txBody>
      </p:sp>
      <p:sp>
        <p:nvSpPr>
          <p:cNvPr id="65539" name="日期占位符 1">
            <a:extLst>
              <a:ext uri="{FF2B5EF4-FFF2-40B4-BE49-F238E27FC236}">
                <a16:creationId xmlns:a16="http://schemas.microsoft.com/office/drawing/2014/main" id="{DFEAD823-A0F6-F24B-B0D2-9B8F3F569D7F}"/>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2005年10月3日，</a:t>
            </a:r>
          </a:p>
        </p:txBody>
      </p:sp>
      <p:sp>
        <p:nvSpPr>
          <p:cNvPr id="65540" name="页脚占位符 2">
            <a:extLst>
              <a:ext uri="{FF2B5EF4-FFF2-40B4-BE49-F238E27FC236}">
                <a16:creationId xmlns:a16="http://schemas.microsoft.com/office/drawing/2014/main" id="{9B14761C-DB28-0640-BD04-A95E1EBB18B1}"/>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53252" name="灯片编号占位符 3">
            <a:extLst>
              <a:ext uri="{FF2B5EF4-FFF2-40B4-BE49-F238E27FC236}">
                <a16:creationId xmlns:a16="http://schemas.microsoft.com/office/drawing/2014/main" id="{6E007551-4059-1442-8A0D-8A4C2E0EE59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en-US" altLang="en-US" sz="1800" dirty="0">
                <a:latin typeface="Calibri" panose="020F0502020204030204" pitchFamily="34" charset="0"/>
              </a:rPr>
              <a:t>50</a:t>
            </a:r>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AB1FAE06-1EA4-AD43-81EC-CF5EAC7C41B5}"/>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707587" name="文本占位符 707586">
            <a:extLst>
              <a:ext uri="{FF2B5EF4-FFF2-40B4-BE49-F238E27FC236}">
                <a16:creationId xmlns:a16="http://schemas.microsoft.com/office/drawing/2014/main" id="{CE41D400-80E5-D84F-9B1C-7B93FAACD7A9}"/>
              </a:ext>
            </a:extLst>
          </p:cNvPr>
          <p:cNvSpPr>
            <a:spLocks noGrp="1"/>
          </p:cNvSpPr>
          <p:nvPr>
            <p:ph idx="1"/>
          </p:nvPr>
        </p:nvSpPr>
        <p:spPr/>
        <p:txBody>
          <a:bodyPr lIns="92075" tIns="46038" rIns="92075" bIns="46038"/>
          <a:lstStyle/>
          <a:p>
            <a:pPr>
              <a:defRPr/>
            </a:pPr>
            <a:r>
              <a:rPr lang="en-US" altLang="ko-KR" sz="2400" noProof="1">
                <a:ea typeface="Gulim" panose="020B0600000101010101" pitchFamily="50" charset="-127"/>
              </a:rPr>
              <a:t>实时系统正在RM，如果调度</a:t>
            </a:r>
          </a:p>
          <a:p>
            <a:pPr marL="0" indent="0">
              <a:buFontTx/>
              <a:buNone/>
              <a:defRPr/>
            </a:pPr>
            <a:r>
              <a:rPr lang="en-US" altLang="ko-KR" sz="2400" noProof="1">
                <a:ea typeface="Gulim" panose="020B0600000101010101" pitchFamily="50" charset="-127"/>
              </a:rPr>
              <a:t> ΣUi≤N（21 / N-1）</a:t>
            </a:r>
          </a:p>
          <a:p>
            <a:pPr>
              <a:defRPr/>
            </a:pPr>
            <a:endParaRPr lang="en-US" altLang="ko-KR" sz="2400" noProof="1">
              <a:ea typeface="Gulim" panose="020B0600000101010101" pitchFamily="50" charset="-127"/>
            </a:endParaRPr>
          </a:p>
          <a:p>
            <a:pPr>
              <a:defRPr/>
            </a:pPr>
            <a:r>
              <a:rPr lang="en-US" altLang="ko-KR" sz="2400" noProof="1">
                <a:ea typeface="Gulim" panose="020B0600000101010101" pitchFamily="50" charset="-127"/>
              </a:rPr>
              <a:t>例如：T1（4,1），T2（5,1），T3（10,1）， </a:t>
            </a:r>
          </a:p>
          <a:p>
            <a:pPr>
              <a:defRPr/>
            </a:pPr>
            <a:r>
              <a:rPr lang="en-US" altLang="ko-KR" sz="2400" noProof="1">
                <a:ea typeface="Gulim" panose="020B0600000101010101" pitchFamily="50" charset="-127"/>
              </a:rPr>
              <a:t> ΣUi= 1/4 + 1/5 + 1/10</a:t>
            </a:r>
          </a:p>
          <a:p>
            <a:pPr>
              <a:defRPr/>
            </a:pPr>
            <a:r>
              <a:rPr lang="en-US" altLang="ko-KR" sz="2400" noProof="1">
                <a:ea typeface="Gulim" panose="020B0600000101010101" pitchFamily="50" charset="-127"/>
              </a:rPr>
              <a:t> = 0.55 </a:t>
            </a:r>
          </a:p>
          <a:p>
            <a:pPr>
              <a:defRPr/>
            </a:pPr>
            <a:r>
              <a:rPr lang="en-US" altLang="ko-KR" sz="2400" noProof="1">
                <a:ea typeface="Gulim" panose="020B0600000101010101" pitchFamily="50" charset="-127"/>
              </a:rPr>
              <a:t> 3（21 / 3-1）≈0.78</a:t>
            </a:r>
          </a:p>
          <a:p>
            <a:pPr>
              <a:defRPr/>
            </a:pPr>
            <a:endParaRPr lang="en-US" altLang="ko-KR" sz="2400" noProof="1">
              <a:ea typeface="Gulim" panose="020B0600000101010101" pitchFamily="50" charset="-127"/>
            </a:endParaRPr>
          </a:p>
          <a:p>
            <a:pPr>
              <a:defRPr/>
            </a:pPr>
            <a:r>
              <a:rPr lang="en-US" altLang="ko-KR" sz="2400" noProof="1">
                <a:ea typeface="Gulim" panose="020B0600000101010101" pitchFamily="50" charset="-127"/>
              </a:rPr>
              <a:t> 因此，{T1，T2，T3}是下RM调度。</a:t>
            </a:r>
          </a:p>
          <a:p>
            <a:pPr>
              <a:defRPr/>
            </a:pPr>
            <a:endParaRPr lang="en-US" altLang="ko-KR" sz="2800" noProof="1">
              <a:ea typeface="Gulim" panose="020B0600000101010101" pitchFamily="50" charset="-127"/>
            </a:endParaRPr>
          </a:p>
          <a:p>
            <a:pPr>
              <a:defRPr/>
            </a:pPr>
            <a:endParaRPr lang="en-US" altLang="ko-KR" noProof="1">
              <a:ea typeface="Gulim" panose="020B0600000101010101" pitchFamily="50" charset="-127"/>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矩形 620545">
            <a:extLst>
              <a:ext uri="{FF2B5EF4-FFF2-40B4-BE49-F238E27FC236}">
                <a16:creationId xmlns:a16="http://schemas.microsoft.com/office/drawing/2014/main" id="{695931AA-966B-E140-A8A8-ABA94C2F55CF}"/>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0547" name="矩形 620546">
            <a:extLst>
              <a:ext uri="{FF2B5EF4-FFF2-40B4-BE49-F238E27FC236}">
                <a16:creationId xmlns:a16="http://schemas.microsoft.com/office/drawing/2014/main" id="{1E7D6F4A-FC0F-424C-BFF9-E58B7FE8B2B1}"/>
              </a:ext>
            </a:extLst>
          </p:cNvPr>
          <p:cNvSpPr>
            <a:spLocks noChangeArrowheads="1"/>
          </p:cNvSpPr>
          <p:nvPr/>
        </p:nvSpPr>
        <p:spPr bwMode="auto">
          <a:xfrm>
            <a:off x="18288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0548" name="矩形 620547">
            <a:extLst>
              <a:ext uri="{FF2B5EF4-FFF2-40B4-BE49-F238E27FC236}">
                <a16:creationId xmlns:a16="http://schemas.microsoft.com/office/drawing/2014/main" id="{CE6EC677-E98F-3449-AAF5-4ECDCC4D89DB}"/>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6565" name="标题 620548">
            <a:extLst>
              <a:ext uri="{FF2B5EF4-FFF2-40B4-BE49-F238E27FC236}">
                <a16:creationId xmlns:a16="http://schemas.microsoft.com/office/drawing/2014/main" id="{1729E99A-4C6B-7B47-87D4-9BA97A52ECCC}"/>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EDF（最早时限）</a:t>
            </a:r>
          </a:p>
        </p:txBody>
      </p:sp>
      <p:sp>
        <p:nvSpPr>
          <p:cNvPr id="66566" name="文本占位符 620549">
            <a:extLst>
              <a:ext uri="{FF2B5EF4-FFF2-40B4-BE49-F238E27FC236}">
                <a16:creationId xmlns:a16="http://schemas.microsoft.com/office/drawing/2014/main" id="{2E5E6651-CC23-D840-ACA3-DDF3DC8BD62A}"/>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最佳动态优先级调度</a:t>
            </a:r>
          </a:p>
          <a:p>
            <a:r>
              <a:rPr lang="en-US" altLang="ko-KR" sz="2400">
                <a:ea typeface="Gulim" panose="020B0600000101010101" pitchFamily="34" charset="-127"/>
              </a:rPr>
              <a:t>用更短的期限任务具有更高的优先级</a:t>
            </a:r>
          </a:p>
          <a:p>
            <a:r>
              <a:rPr lang="en-US" altLang="ko-KR" sz="2400">
                <a:ea typeface="Gulim" panose="020B0600000101010101" pitchFamily="34" charset="-127"/>
              </a:rPr>
              <a:t>执行与最早截止时间的作业</a:t>
            </a:r>
          </a:p>
        </p:txBody>
      </p:sp>
      <p:sp>
        <p:nvSpPr>
          <p:cNvPr id="66567" name="直接连接符 620550">
            <a:extLst>
              <a:ext uri="{FF2B5EF4-FFF2-40B4-BE49-F238E27FC236}">
                <a16:creationId xmlns:a16="http://schemas.microsoft.com/office/drawing/2014/main" id="{995BBF9A-86D2-E844-A97B-8B048C913DB6}"/>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68" name="直接连接符 620551">
            <a:extLst>
              <a:ext uri="{FF2B5EF4-FFF2-40B4-BE49-F238E27FC236}">
                <a16:creationId xmlns:a16="http://schemas.microsoft.com/office/drawing/2014/main" id="{D657DF97-F55A-7544-80C0-5601217FF021}"/>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69" name="直接连接符 620552">
            <a:extLst>
              <a:ext uri="{FF2B5EF4-FFF2-40B4-BE49-F238E27FC236}">
                <a16:creationId xmlns:a16="http://schemas.microsoft.com/office/drawing/2014/main" id="{5C628776-99D5-9B44-942F-74CF1BBB6079}"/>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0" name="直接连接符 620553">
            <a:extLst>
              <a:ext uri="{FF2B5EF4-FFF2-40B4-BE49-F238E27FC236}">
                <a16:creationId xmlns:a16="http://schemas.microsoft.com/office/drawing/2014/main" id="{63E7D737-B516-1B42-B4B9-9233200FA193}"/>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1" name="直接连接符 620554">
            <a:extLst>
              <a:ext uri="{FF2B5EF4-FFF2-40B4-BE49-F238E27FC236}">
                <a16:creationId xmlns:a16="http://schemas.microsoft.com/office/drawing/2014/main" id="{8DEF1394-456B-5A4B-88A9-388F351F9ABF}"/>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2" name="直接连接符 620555">
            <a:extLst>
              <a:ext uri="{FF2B5EF4-FFF2-40B4-BE49-F238E27FC236}">
                <a16:creationId xmlns:a16="http://schemas.microsoft.com/office/drawing/2014/main" id="{614A0A94-D6AE-7843-9AF1-6FFF6D7A1602}"/>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3" name="直接连接符 620556">
            <a:extLst>
              <a:ext uri="{FF2B5EF4-FFF2-40B4-BE49-F238E27FC236}">
                <a16:creationId xmlns:a16="http://schemas.microsoft.com/office/drawing/2014/main" id="{52505D98-C696-A74D-9E26-494C28E9D736}"/>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4" name="直接连接符 620557">
            <a:extLst>
              <a:ext uri="{FF2B5EF4-FFF2-40B4-BE49-F238E27FC236}">
                <a16:creationId xmlns:a16="http://schemas.microsoft.com/office/drawing/2014/main" id="{BD1420B2-FB2E-B642-8F22-3A6EA235B556}"/>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5" name="直接连接符 620558">
            <a:extLst>
              <a:ext uri="{FF2B5EF4-FFF2-40B4-BE49-F238E27FC236}">
                <a16:creationId xmlns:a16="http://schemas.microsoft.com/office/drawing/2014/main" id="{E7D64A8C-2DA9-0040-B378-9E4846B4B01A}"/>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6" name="直接连接符 620559">
            <a:extLst>
              <a:ext uri="{FF2B5EF4-FFF2-40B4-BE49-F238E27FC236}">
                <a16:creationId xmlns:a16="http://schemas.microsoft.com/office/drawing/2014/main" id="{8ABF8832-CE80-6D42-AC2D-12DA1E313C82}"/>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7" name="直接连接符 620560">
            <a:extLst>
              <a:ext uri="{FF2B5EF4-FFF2-40B4-BE49-F238E27FC236}">
                <a16:creationId xmlns:a16="http://schemas.microsoft.com/office/drawing/2014/main" id="{B4E6E045-0CC8-3544-A624-F56AC9135CC7}"/>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8" name="直接连接符 620561">
            <a:extLst>
              <a:ext uri="{FF2B5EF4-FFF2-40B4-BE49-F238E27FC236}">
                <a16:creationId xmlns:a16="http://schemas.microsoft.com/office/drawing/2014/main" id="{FB0C2E35-58AC-4D48-8927-79FDC4171EBE}"/>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9" name="直接连接符 620562">
            <a:extLst>
              <a:ext uri="{FF2B5EF4-FFF2-40B4-BE49-F238E27FC236}">
                <a16:creationId xmlns:a16="http://schemas.microsoft.com/office/drawing/2014/main" id="{4BF5AFB3-94E6-0D4F-A129-5D7622D3A34B}"/>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0" name="直接连接符 620563">
            <a:extLst>
              <a:ext uri="{FF2B5EF4-FFF2-40B4-BE49-F238E27FC236}">
                <a16:creationId xmlns:a16="http://schemas.microsoft.com/office/drawing/2014/main" id="{B378F6FA-3DA9-D44F-BCC5-F7CAE7544C4E}"/>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1" name="直接连接符 620564">
            <a:extLst>
              <a:ext uri="{FF2B5EF4-FFF2-40B4-BE49-F238E27FC236}">
                <a16:creationId xmlns:a16="http://schemas.microsoft.com/office/drawing/2014/main" id="{3834BB11-348C-5A4A-AE4B-D0AF73F2887D}"/>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2" name="直接连接符 620565">
            <a:extLst>
              <a:ext uri="{FF2B5EF4-FFF2-40B4-BE49-F238E27FC236}">
                <a16:creationId xmlns:a16="http://schemas.microsoft.com/office/drawing/2014/main" id="{F751B76A-32A3-0942-AF9D-FE8470901119}"/>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3" name="直接连接符 620566">
            <a:extLst>
              <a:ext uri="{FF2B5EF4-FFF2-40B4-BE49-F238E27FC236}">
                <a16:creationId xmlns:a16="http://schemas.microsoft.com/office/drawing/2014/main" id="{8C247D84-CCAF-BA4B-9C7A-D7157F3BDDB8}"/>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4" name="矩形 620567">
            <a:extLst>
              <a:ext uri="{FF2B5EF4-FFF2-40B4-BE49-F238E27FC236}">
                <a16:creationId xmlns:a16="http://schemas.microsoft.com/office/drawing/2014/main" id="{BB392E27-284D-DC48-AB4B-77C942B401B2}"/>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6585" name="直接连接符 620568">
            <a:extLst>
              <a:ext uri="{FF2B5EF4-FFF2-40B4-BE49-F238E27FC236}">
                <a16:creationId xmlns:a16="http://schemas.microsoft.com/office/drawing/2014/main" id="{9BD4849C-2CA5-2B43-BAE8-6B881A416BB5}"/>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6586" name="直接连接符 620569">
            <a:extLst>
              <a:ext uri="{FF2B5EF4-FFF2-40B4-BE49-F238E27FC236}">
                <a16:creationId xmlns:a16="http://schemas.microsoft.com/office/drawing/2014/main" id="{CBFE29A2-D864-CF4A-866F-E5F711B413BF}"/>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7" name="直接连接符 620570">
            <a:extLst>
              <a:ext uri="{FF2B5EF4-FFF2-40B4-BE49-F238E27FC236}">
                <a16:creationId xmlns:a16="http://schemas.microsoft.com/office/drawing/2014/main" id="{EAB4F225-2763-FF4B-8FF7-8E2253EED132}"/>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8" name="直接连接符 620571">
            <a:extLst>
              <a:ext uri="{FF2B5EF4-FFF2-40B4-BE49-F238E27FC236}">
                <a16:creationId xmlns:a16="http://schemas.microsoft.com/office/drawing/2014/main" id="{000CB655-C39E-5942-9E78-DE3252C5A7BD}"/>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9" name="直接连接符 620572">
            <a:extLst>
              <a:ext uri="{FF2B5EF4-FFF2-40B4-BE49-F238E27FC236}">
                <a16:creationId xmlns:a16="http://schemas.microsoft.com/office/drawing/2014/main" id="{598F3125-DD77-504D-85C8-D7096A1F727E}"/>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0" name="直接连接符 620573">
            <a:extLst>
              <a:ext uri="{FF2B5EF4-FFF2-40B4-BE49-F238E27FC236}">
                <a16:creationId xmlns:a16="http://schemas.microsoft.com/office/drawing/2014/main" id="{379CFD02-60E1-DB41-A415-8C6C624B950C}"/>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1" name="直接连接符 620574">
            <a:extLst>
              <a:ext uri="{FF2B5EF4-FFF2-40B4-BE49-F238E27FC236}">
                <a16:creationId xmlns:a16="http://schemas.microsoft.com/office/drawing/2014/main" id="{B92D861A-C963-CB47-8D7B-8C05791A9045}"/>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2" name="直接连接符 620575">
            <a:extLst>
              <a:ext uri="{FF2B5EF4-FFF2-40B4-BE49-F238E27FC236}">
                <a16:creationId xmlns:a16="http://schemas.microsoft.com/office/drawing/2014/main" id="{DFEC11B0-50EB-A94E-83E9-F0923B1A473E}"/>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3" name="直接连接符 620576">
            <a:extLst>
              <a:ext uri="{FF2B5EF4-FFF2-40B4-BE49-F238E27FC236}">
                <a16:creationId xmlns:a16="http://schemas.microsoft.com/office/drawing/2014/main" id="{9C78C037-5E2A-1A4E-903A-3891AB4A75BF}"/>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4" name="直接连接符 620577">
            <a:extLst>
              <a:ext uri="{FF2B5EF4-FFF2-40B4-BE49-F238E27FC236}">
                <a16:creationId xmlns:a16="http://schemas.microsoft.com/office/drawing/2014/main" id="{B1D085F9-4921-D341-B52D-7FE08D101ABF}"/>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5" name="直接连接符 620578">
            <a:extLst>
              <a:ext uri="{FF2B5EF4-FFF2-40B4-BE49-F238E27FC236}">
                <a16:creationId xmlns:a16="http://schemas.microsoft.com/office/drawing/2014/main" id="{D2E6B779-C544-884F-A659-980DBCA66A55}"/>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6" name="直接连接符 620579">
            <a:extLst>
              <a:ext uri="{FF2B5EF4-FFF2-40B4-BE49-F238E27FC236}">
                <a16:creationId xmlns:a16="http://schemas.microsoft.com/office/drawing/2014/main" id="{DE77AA98-A20D-8A4D-9C06-D95263ACDE4D}"/>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7" name="直接连接符 620580">
            <a:extLst>
              <a:ext uri="{FF2B5EF4-FFF2-40B4-BE49-F238E27FC236}">
                <a16:creationId xmlns:a16="http://schemas.microsoft.com/office/drawing/2014/main" id="{A4DF67D9-413C-354D-BB27-145AAD5D942E}"/>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8" name="直接连接符 620581">
            <a:extLst>
              <a:ext uri="{FF2B5EF4-FFF2-40B4-BE49-F238E27FC236}">
                <a16:creationId xmlns:a16="http://schemas.microsoft.com/office/drawing/2014/main" id="{59F9AC1C-1423-7940-AC8E-E34652993142}"/>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9" name="直接连接符 620582">
            <a:extLst>
              <a:ext uri="{FF2B5EF4-FFF2-40B4-BE49-F238E27FC236}">
                <a16:creationId xmlns:a16="http://schemas.microsoft.com/office/drawing/2014/main" id="{878D6AFE-2DA0-DA4B-842F-617B3298C262}"/>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0" name="直接连接符 620583">
            <a:extLst>
              <a:ext uri="{FF2B5EF4-FFF2-40B4-BE49-F238E27FC236}">
                <a16:creationId xmlns:a16="http://schemas.microsoft.com/office/drawing/2014/main" id="{D87E5634-6A45-1649-B218-028959CC380E}"/>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1" name="直接连接符 620584">
            <a:extLst>
              <a:ext uri="{FF2B5EF4-FFF2-40B4-BE49-F238E27FC236}">
                <a16:creationId xmlns:a16="http://schemas.microsoft.com/office/drawing/2014/main" id="{29D24070-8791-FA4E-840D-9E0A4E7C37BE}"/>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2" name="直接连接符 620585">
            <a:extLst>
              <a:ext uri="{FF2B5EF4-FFF2-40B4-BE49-F238E27FC236}">
                <a16:creationId xmlns:a16="http://schemas.microsoft.com/office/drawing/2014/main" id="{C5A11D21-917B-1B40-A4DC-7667743B693A}"/>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3" name="直接连接符 620586">
            <a:extLst>
              <a:ext uri="{FF2B5EF4-FFF2-40B4-BE49-F238E27FC236}">
                <a16:creationId xmlns:a16="http://schemas.microsoft.com/office/drawing/2014/main" id="{DDE40B04-5CC1-AC4D-AA6A-BE5119E4EB97}"/>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0588" name="矩形 620587">
            <a:extLst>
              <a:ext uri="{FF2B5EF4-FFF2-40B4-BE49-F238E27FC236}">
                <a16:creationId xmlns:a16="http://schemas.microsoft.com/office/drawing/2014/main" id="{055FFB68-75DC-8944-A7D2-365462D9B5F1}"/>
              </a:ext>
            </a:extLst>
          </p:cNvPr>
          <p:cNvSpPr>
            <a:spLocks noChangeArrowheads="1"/>
          </p:cNvSpPr>
          <p:nvPr/>
        </p:nvSpPr>
        <p:spPr bwMode="auto">
          <a:xfrm>
            <a:off x="13716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6605" name="直接连接符 620588">
            <a:extLst>
              <a:ext uri="{FF2B5EF4-FFF2-40B4-BE49-F238E27FC236}">
                <a16:creationId xmlns:a16="http://schemas.microsoft.com/office/drawing/2014/main" id="{AB559B55-D574-794B-B150-F07E70F04F33}"/>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6606" name="直接连接符 620589">
            <a:extLst>
              <a:ext uri="{FF2B5EF4-FFF2-40B4-BE49-F238E27FC236}">
                <a16:creationId xmlns:a16="http://schemas.microsoft.com/office/drawing/2014/main" id="{52B45FAC-CD28-204B-8C67-5F6DFDB14D34}"/>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6607" name="文本框 620590">
            <a:extLst>
              <a:ext uri="{FF2B5EF4-FFF2-40B4-BE49-F238E27FC236}">
                <a16:creationId xmlns:a16="http://schemas.microsoft.com/office/drawing/2014/main" id="{727013E5-6AB1-E84E-8E1B-67E73F50B284}"/>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66608" name="文本框 620591">
            <a:extLst>
              <a:ext uri="{FF2B5EF4-FFF2-40B4-BE49-F238E27FC236}">
                <a16:creationId xmlns:a16="http://schemas.microsoft.com/office/drawing/2014/main" id="{E6BAD2BF-575F-6A41-9715-846F89E14EAC}"/>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6609" name="直接连接符 620592">
            <a:extLst>
              <a:ext uri="{FF2B5EF4-FFF2-40B4-BE49-F238E27FC236}">
                <a16:creationId xmlns:a16="http://schemas.microsoft.com/office/drawing/2014/main" id="{6571B2B5-080A-4046-81A6-538840DBF757}"/>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0" name="直接连接符 620593">
            <a:extLst>
              <a:ext uri="{FF2B5EF4-FFF2-40B4-BE49-F238E27FC236}">
                <a16:creationId xmlns:a16="http://schemas.microsoft.com/office/drawing/2014/main" id="{754A63E7-1750-9E43-B7F5-F3BA8756BE4F}"/>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1" name="直接连接符 620594">
            <a:extLst>
              <a:ext uri="{FF2B5EF4-FFF2-40B4-BE49-F238E27FC236}">
                <a16:creationId xmlns:a16="http://schemas.microsoft.com/office/drawing/2014/main" id="{02539293-3DD9-9F41-AFBD-16939ECF4B8E}"/>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2" name="直接连接符 620595">
            <a:extLst>
              <a:ext uri="{FF2B5EF4-FFF2-40B4-BE49-F238E27FC236}">
                <a16:creationId xmlns:a16="http://schemas.microsoft.com/office/drawing/2014/main" id="{4E95842B-25C6-F646-97DE-7C242880A09D}"/>
              </a:ext>
            </a:extLst>
          </p:cNvPr>
          <p:cNvSpPr>
            <a:spLocks noChangeShapeType="1"/>
          </p:cNvSpPr>
          <p:nvPr/>
        </p:nvSpPr>
        <p:spPr bwMode="auto">
          <a:xfrm>
            <a:off x="2743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3" name="直接连接符 620596">
            <a:extLst>
              <a:ext uri="{FF2B5EF4-FFF2-40B4-BE49-F238E27FC236}">
                <a16:creationId xmlns:a16="http://schemas.microsoft.com/office/drawing/2014/main" id="{FB03427C-01BF-834A-B551-6BACB500487E}"/>
              </a:ext>
            </a:extLst>
          </p:cNvPr>
          <p:cNvSpPr>
            <a:spLocks noChangeShapeType="1"/>
          </p:cNvSpPr>
          <p:nvPr/>
        </p:nvSpPr>
        <p:spPr bwMode="auto">
          <a:xfrm>
            <a:off x="3200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4" name="直接连接符 620597">
            <a:extLst>
              <a:ext uri="{FF2B5EF4-FFF2-40B4-BE49-F238E27FC236}">
                <a16:creationId xmlns:a16="http://schemas.microsoft.com/office/drawing/2014/main" id="{D81C7F87-E2BB-9F4D-80D5-C3AAAC76A013}"/>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5" name="直接连接符 620598">
            <a:extLst>
              <a:ext uri="{FF2B5EF4-FFF2-40B4-BE49-F238E27FC236}">
                <a16:creationId xmlns:a16="http://schemas.microsoft.com/office/drawing/2014/main" id="{C1F03007-BAB8-A04E-8630-7F295630AE9F}"/>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6" name="直接连接符 620599">
            <a:extLst>
              <a:ext uri="{FF2B5EF4-FFF2-40B4-BE49-F238E27FC236}">
                <a16:creationId xmlns:a16="http://schemas.microsoft.com/office/drawing/2014/main" id="{2CD2F976-6743-494C-9CC0-5DAF710C8274}"/>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7" name="直接连接符 620600">
            <a:extLst>
              <a:ext uri="{FF2B5EF4-FFF2-40B4-BE49-F238E27FC236}">
                <a16:creationId xmlns:a16="http://schemas.microsoft.com/office/drawing/2014/main" id="{F875310B-D219-9D4D-BB04-6F2ED0CBA1E9}"/>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8" name="直接连接符 620601">
            <a:extLst>
              <a:ext uri="{FF2B5EF4-FFF2-40B4-BE49-F238E27FC236}">
                <a16:creationId xmlns:a16="http://schemas.microsoft.com/office/drawing/2014/main" id="{B9813DD2-8A75-CE47-9C60-352FBF24408E}"/>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9" name="直接连接符 620602">
            <a:extLst>
              <a:ext uri="{FF2B5EF4-FFF2-40B4-BE49-F238E27FC236}">
                <a16:creationId xmlns:a16="http://schemas.microsoft.com/office/drawing/2014/main" id="{F4CDAD1C-2B53-084E-AB10-EACB53C76A92}"/>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0" name="直接连接符 620603">
            <a:extLst>
              <a:ext uri="{FF2B5EF4-FFF2-40B4-BE49-F238E27FC236}">
                <a16:creationId xmlns:a16="http://schemas.microsoft.com/office/drawing/2014/main" id="{CDBD4699-93CF-7C47-971E-F16157E24A74}"/>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1" name="直接连接符 620604">
            <a:extLst>
              <a:ext uri="{FF2B5EF4-FFF2-40B4-BE49-F238E27FC236}">
                <a16:creationId xmlns:a16="http://schemas.microsoft.com/office/drawing/2014/main" id="{B1158BF4-83D0-B249-9A4A-6E82AEDD94E4}"/>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2" name="直接连接符 620605">
            <a:extLst>
              <a:ext uri="{FF2B5EF4-FFF2-40B4-BE49-F238E27FC236}">
                <a16:creationId xmlns:a16="http://schemas.microsoft.com/office/drawing/2014/main" id="{99845654-5B02-9744-8AE7-EBE08E4B220C}"/>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3" name="直接连接符 620606">
            <a:extLst>
              <a:ext uri="{FF2B5EF4-FFF2-40B4-BE49-F238E27FC236}">
                <a16:creationId xmlns:a16="http://schemas.microsoft.com/office/drawing/2014/main" id="{4629020B-8230-3D45-9831-47483F126121}"/>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4" name="直接连接符 620607">
            <a:extLst>
              <a:ext uri="{FF2B5EF4-FFF2-40B4-BE49-F238E27FC236}">
                <a16:creationId xmlns:a16="http://schemas.microsoft.com/office/drawing/2014/main" id="{134A1967-4924-BD4D-87D6-DCCED9E5DE57}"/>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5" name="直接连接符 620608">
            <a:extLst>
              <a:ext uri="{FF2B5EF4-FFF2-40B4-BE49-F238E27FC236}">
                <a16:creationId xmlns:a16="http://schemas.microsoft.com/office/drawing/2014/main" id="{E717A23A-ECC7-E148-8E21-7768F39D911D}"/>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6" name="直接连接符 620609">
            <a:extLst>
              <a:ext uri="{FF2B5EF4-FFF2-40B4-BE49-F238E27FC236}">
                <a16:creationId xmlns:a16="http://schemas.microsoft.com/office/drawing/2014/main" id="{38172CD4-5183-E84F-8CFE-DCB721CD04FE}"/>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0611" name="矩形 620610">
            <a:extLst>
              <a:ext uri="{FF2B5EF4-FFF2-40B4-BE49-F238E27FC236}">
                <a16:creationId xmlns:a16="http://schemas.microsoft.com/office/drawing/2014/main" id="{732FA531-265B-F541-B811-FC294B1B536A}"/>
              </a:ext>
            </a:extLst>
          </p:cNvPr>
          <p:cNvSpPr>
            <a:spLocks noChangeArrowheads="1"/>
          </p:cNvSpPr>
          <p:nvPr/>
        </p:nvSpPr>
        <p:spPr bwMode="auto">
          <a:xfrm>
            <a:off x="13716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6628" name="直接连接符 620611">
            <a:extLst>
              <a:ext uri="{FF2B5EF4-FFF2-40B4-BE49-F238E27FC236}">
                <a16:creationId xmlns:a16="http://schemas.microsoft.com/office/drawing/2014/main" id="{950C82BF-AC84-C249-B6E9-5AE868160AA5}"/>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6629" name="文本框 620612">
            <a:extLst>
              <a:ext uri="{FF2B5EF4-FFF2-40B4-BE49-F238E27FC236}">
                <a16:creationId xmlns:a16="http://schemas.microsoft.com/office/drawing/2014/main" id="{7ADBA047-5D14-4F47-8E74-B66DF4A4C524}"/>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sp>
        <p:nvSpPr>
          <p:cNvPr id="620614" name="矩形 620613">
            <a:extLst>
              <a:ext uri="{FF2B5EF4-FFF2-40B4-BE49-F238E27FC236}">
                <a16:creationId xmlns:a16="http://schemas.microsoft.com/office/drawing/2014/main" id="{BF19A7F9-CC29-7E42-BD24-AD588A1C825C}"/>
              </a:ext>
            </a:extLst>
          </p:cNvPr>
          <p:cNvSpPr>
            <a:spLocks noChangeArrowheads="1"/>
          </p:cNvSpPr>
          <p:nvPr/>
        </p:nvSpPr>
        <p:spPr bwMode="auto">
          <a:xfrm>
            <a:off x="1371600" y="45720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0615" name="矩形 620614">
            <a:extLst>
              <a:ext uri="{FF2B5EF4-FFF2-40B4-BE49-F238E27FC236}">
                <a16:creationId xmlns:a16="http://schemas.microsoft.com/office/drawing/2014/main" id="{E077E249-E82E-874B-AADB-40AF669C9D8F}"/>
              </a:ext>
            </a:extLst>
          </p:cNvPr>
          <p:cNvSpPr>
            <a:spLocks noChangeArrowheads="1"/>
          </p:cNvSpPr>
          <p:nvPr/>
        </p:nvSpPr>
        <p:spPr bwMode="auto">
          <a:xfrm>
            <a:off x="1371600" y="5410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0616" name="矩形 620615">
            <a:extLst>
              <a:ext uri="{FF2B5EF4-FFF2-40B4-BE49-F238E27FC236}">
                <a16:creationId xmlns:a16="http://schemas.microsoft.com/office/drawing/2014/main" id="{7DC76B55-9D4D-7640-A6F0-E8C0B294D4C7}"/>
              </a:ext>
            </a:extLst>
          </p:cNvPr>
          <p:cNvSpPr>
            <a:spLocks noChangeArrowheads="1"/>
          </p:cNvSpPr>
          <p:nvPr/>
        </p:nvSpPr>
        <p:spPr bwMode="auto">
          <a:xfrm>
            <a:off x="13716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6633" name="直接连接符 620616">
            <a:extLst>
              <a:ext uri="{FF2B5EF4-FFF2-40B4-BE49-F238E27FC236}">
                <a16:creationId xmlns:a16="http://schemas.microsoft.com/office/drawing/2014/main" id="{211510C4-0809-524F-AD7A-F2C877C4797F}"/>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6634" name="直接连接符 620617">
            <a:extLst>
              <a:ext uri="{FF2B5EF4-FFF2-40B4-BE49-F238E27FC236}">
                <a16:creationId xmlns:a16="http://schemas.microsoft.com/office/drawing/2014/main" id="{EF0EB3F7-3892-B747-AA89-56DD9132F536}"/>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6635" name="直接连接符 620618">
            <a:extLst>
              <a:ext uri="{FF2B5EF4-FFF2-40B4-BE49-F238E27FC236}">
                <a16:creationId xmlns:a16="http://schemas.microsoft.com/office/drawing/2014/main" id="{4925988C-98C2-DC4F-BE5C-457967A901E4}"/>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0620" name="矩形 620619">
            <a:extLst>
              <a:ext uri="{FF2B5EF4-FFF2-40B4-BE49-F238E27FC236}">
                <a16:creationId xmlns:a16="http://schemas.microsoft.com/office/drawing/2014/main" id="{CDE344BC-9CA3-AE46-B1C5-62AE29994464}"/>
              </a:ext>
            </a:extLst>
          </p:cNvPr>
          <p:cNvSpPr>
            <a:spLocks noChangeArrowheads="1"/>
          </p:cNvSpPr>
          <p:nvPr/>
        </p:nvSpPr>
        <p:spPr bwMode="auto">
          <a:xfrm>
            <a:off x="1828800" y="45720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0621" name="矩形 620620">
            <a:extLst>
              <a:ext uri="{FF2B5EF4-FFF2-40B4-BE49-F238E27FC236}">
                <a16:creationId xmlns:a16="http://schemas.microsoft.com/office/drawing/2014/main" id="{E4E669A9-84C7-094B-8A07-72E38AF44B3B}"/>
              </a:ext>
            </a:extLst>
          </p:cNvPr>
          <p:cNvSpPr>
            <a:spLocks noChangeArrowheads="1"/>
          </p:cNvSpPr>
          <p:nvPr/>
        </p:nvSpPr>
        <p:spPr bwMode="auto">
          <a:xfrm>
            <a:off x="1828800" y="5410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0622" name="矩形 620621">
            <a:extLst>
              <a:ext uri="{FF2B5EF4-FFF2-40B4-BE49-F238E27FC236}">
                <a16:creationId xmlns:a16="http://schemas.microsoft.com/office/drawing/2014/main" id="{56DD5046-F730-734B-B08A-622A93BE9D78}"/>
              </a:ext>
            </a:extLst>
          </p:cNvPr>
          <p:cNvSpPr>
            <a:spLocks noChangeArrowheads="1"/>
          </p:cNvSpPr>
          <p:nvPr/>
        </p:nvSpPr>
        <p:spPr bwMode="auto">
          <a:xfrm>
            <a:off x="2743200" y="54102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pSp>
        <p:nvGrpSpPr>
          <p:cNvPr id="66639" name="组合 620622">
            <a:extLst>
              <a:ext uri="{FF2B5EF4-FFF2-40B4-BE49-F238E27FC236}">
                <a16:creationId xmlns:a16="http://schemas.microsoft.com/office/drawing/2014/main" id="{92959D08-8305-7C4E-B37F-BDBB37B067C6}"/>
              </a:ext>
            </a:extLst>
          </p:cNvPr>
          <p:cNvGrpSpPr>
            <a:grpSpLocks/>
          </p:cNvGrpSpPr>
          <p:nvPr/>
        </p:nvGrpSpPr>
        <p:grpSpPr bwMode="auto">
          <a:xfrm>
            <a:off x="3505200" y="4953000"/>
            <a:ext cx="4984750" cy="1295400"/>
            <a:chOff x="2208" y="3120"/>
            <a:chExt cx="3140" cy="816"/>
          </a:xfrm>
        </p:grpSpPr>
        <p:sp>
          <p:nvSpPr>
            <p:cNvPr id="66647" name="文本框 620623">
              <a:extLst>
                <a:ext uri="{FF2B5EF4-FFF2-40B4-BE49-F238E27FC236}">
                  <a16:creationId xmlns:a16="http://schemas.microsoft.com/office/drawing/2014/main" id="{02839403-F7CD-1E42-B46A-D38C15704952}"/>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6648" name="文本框 620624">
              <a:extLst>
                <a:ext uri="{FF2B5EF4-FFF2-40B4-BE49-F238E27FC236}">
                  <a16:creationId xmlns:a16="http://schemas.microsoft.com/office/drawing/2014/main" id="{5A6B6699-9526-494A-A780-098995A78EC4}"/>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6649" name="文本框 620625">
              <a:extLst>
                <a:ext uri="{FF2B5EF4-FFF2-40B4-BE49-F238E27FC236}">
                  <a16:creationId xmlns:a16="http://schemas.microsoft.com/office/drawing/2014/main" id="{71F52523-DF38-114D-B1D6-ECCE26263931}"/>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6650" name="文本框 620626">
              <a:extLst>
                <a:ext uri="{FF2B5EF4-FFF2-40B4-BE49-F238E27FC236}">
                  <a16:creationId xmlns:a16="http://schemas.microsoft.com/office/drawing/2014/main" id="{81514888-DC18-6544-9BC1-E537692FBEAC}"/>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6651" name="文本框 620627">
              <a:extLst>
                <a:ext uri="{FF2B5EF4-FFF2-40B4-BE49-F238E27FC236}">
                  <a16:creationId xmlns:a16="http://schemas.microsoft.com/office/drawing/2014/main" id="{A8E5D24D-CF6F-DA48-92C9-D20230639C13}"/>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66652" name="文本框 620628">
              <a:extLst>
                <a:ext uri="{FF2B5EF4-FFF2-40B4-BE49-F238E27FC236}">
                  <a16:creationId xmlns:a16="http://schemas.microsoft.com/office/drawing/2014/main" id="{B3250FB9-F693-734B-8368-737B85B755A2}"/>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66640" name="文本框 620629">
            <a:extLst>
              <a:ext uri="{FF2B5EF4-FFF2-40B4-BE49-F238E27FC236}">
                <a16:creationId xmlns:a16="http://schemas.microsoft.com/office/drawing/2014/main" id="{7A2EC79B-6598-3042-A3D0-14DECD197BB0}"/>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66641" name="文本框 620630">
            <a:extLst>
              <a:ext uri="{FF2B5EF4-FFF2-40B4-BE49-F238E27FC236}">
                <a16:creationId xmlns:a16="http://schemas.microsoft.com/office/drawing/2014/main" id="{B6F1A4D5-171D-C340-91F6-8F973772D8A6}"/>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66642" name="文本框 620631">
            <a:extLst>
              <a:ext uri="{FF2B5EF4-FFF2-40B4-BE49-F238E27FC236}">
                <a16:creationId xmlns:a16="http://schemas.microsoft.com/office/drawing/2014/main" id="{79E7DE05-A07F-5741-9779-F27BE82227F8}"/>
              </a:ext>
            </a:extLst>
          </p:cNvPr>
          <p:cNvSpPr txBox="1">
            <a:spLocks noChangeArrowheads="1"/>
          </p:cNvSpPr>
          <p:nvPr/>
        </p:nvSpPr>
        <p:spPr bwMode="auto">
          <a:xfrm>
            <a:off x="2286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66643" name="日期占位符 1">
            <a:extLst>
              <a:ext uri="{FF2B5EF4-FFF2-40B4-BE49-F238E27FC236}">
                <a16:creationId xmlns:a16="http://schemas.microsoft.com/office/drawing/2014/main" id="{EB111C8D-A461-EE4A-B0B7-62A41F1A545F}"/>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2005年10月3日，</a:t>
            </a:r>
          </a:p>
        </p:txBody>
      </p:sp>
      <p:sp>
        <p:nvSpPr>
          <p:cNvPr id="66644" name="页脚占位符 2">
            <a:extLst>
              <a:ext uri="{FF2B5EF4-FFF2-40B4-BE49-F238E27FC236}">
                <a16:creationId xmlns:a16="http://schemas.microsoft.com/office/drawing/2014/main" id="{A6E04E6D-A841-1144-86BC-9068586DA10C}"/>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54362" name="灯片编号占位符 3">
            <a:extLst>
              <a:ext uri="{FF2B5EF4-FFF2-40B4-BE49-F238E27FC236}">
                <a16:creationId xmlns:a16="http://schemas.microsoft.com/office/drawing/2014/main" id="{77787FEC-427E-7F4F-AFF3-0BD9AA2EF1D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en-US" altLang="en-US" sz="1800" dirty="0">
                <a:latin typeface="Calibri" panose="020F0502020204030204" pitchFamily="34" charset="0"/>
              </a:rPr>
              <a:t>51</a:t>
            </a:r>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7FBD08D2-8FF9-E243-80D6-81FF878E0CC2}"/>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nodeType="clickEffect">
                                  <p:stCondLst>
                                    <p:cond delay="0"/>
                                  </p:stCondLst>
                                  <p:childTnLst>
                                    <p:animEffect transition="out" filter="wipe(left)">
                                      <p:cBhvr>
                                        <p:cTn id="6" dur="1000"/>
                                        <p:tgtEl>
                                          <p:spTgt spid="620616"/>
                                        </p:tgtEl>
                                      </p:cBhvr>
                                    </p:animEffect>
                                    <p:set>
                                      <p:cBhvr>
                                        <p:cTn id="7" dur="1" fill="hold">
                                          <p:stCondLst>
                                            <p:cond delay="999"/>
                                          </p:stCondLst>
                                        </p:cTn>
                                        <p:tgtEl>
                                          <p:spTgt spid="620616"/>
                                        </p:tgtEl>
                                        <p:attrNameLst>
                                          <p:attrName/>
                                        </p:attrNameLst>
                                      </p:cBhvr>
                                      <p:to>
                                        <p:strVal val="hidden"/>
                                      </p:to>
                                    </p:set>
                                  </p:childTnLst>
                                </p:cTn>
                              </p:par>
                            </p:childTnLst>
                          </p:cTn>
                        </p:par>
                        <p:par>
                          <p:cTn id="8" fill="hold" nodeType="afterGroup">
                            <p:stCondLst>
                              <p:cond delay="1000"/>
                            </p:stCondLst>
                            <p:childTnLst>
                              <p:par>
                                <p:cTn id="9" presetID="1" presetClass="exit" presetSubtype="0" fill="hold" nodeType="afterEffect">
                                  <p:stCondLst>
                                    <p:cond delay="0"/>
                                  </p:stCondLst>
                                  <p:childTnLst>
                                    <p:set>
                                      <p:cBhvr>
                                        <p:cTn id="10" dur="1" fill="hold">
                                          <p:stCondLst>
                                            <p:cond delay="0"/>
                                          </p:stCondLst>
                                        </p:cTn>
                                        <p:tgtEl>
                                          <p:spTgt spid="620614"/>
                                        </p:tgtEl>
                                        <p:attrNameLst>
                                          <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620588"/>
                                        </p:tgtEl>
                                        <p:attrNameLst>
                                          <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20548"/>
                                        </p:tgtEl>
                                        <p:attrNameLst>
                                          <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0620"/>
                                        </p:tgtEl>
                                        <p:attrNameLst>
                                          <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620611"/>
                                        </p:tgtEl>
                                        <p:attrNameLst>
                                          <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20615"/>
                                        </p:tgtEl>
                                        <p:attrNameLst>
                                          <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20547"/>
                                        </p:tgtEl>
                                        <p:attrNameLst>
                                          <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0621"/>
                                        </p:tgtEl>
                                        <p:attrNameLst>
                                          <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xit" presetSubtype="8" fill="hold" nodeType="clickEffect">
                                  <p:stCondLst>
                                    <p:cond delay="0"/>
                                  </p:stCondLst>
                                  <p:childTnLst>
                                    <p:animEffect transition="out" filter="wipe(left)">
                                      <p:cBhvr>
                                        <p:cTn id="28" dur="1000"/>
                                        <p:tgtEl>
                                          <p:spTgt spid="620620"/>
                                        </p:tgtEl>
                                      </p:cBhvr>
                                    </p:animEffect>
                                    <p:set>
                                      <p:cBhvr>
                                        <p:cTn id="29" dur="1" fill="hold">
                                          <p:stCondLst>
                                            <p:cond delay="999"/>
                                          </p:stCondLst>
                                        </p:cTn>
                                        <p:tgtEl>
                                          <p:spTgt spid="620620"/>
                                        </p:tgtEl>
                                        <p:attrNameLst>
                                          <p:attrName/>
                                        </p:attrNameLst>
                                      </p:cBhvr>
                                      <p:to>
                                        <p:strVal val="hidden"/>
                                      </p:to>
                                    </p:set>
                                  </p:childTnLst>
                                </p:cTn>
                              </p:par>
                            </p:childTnLst>
                          </p:cTn>
                        </p:par>
                        <p:par>
                          <p:cTn id="30" fill="hold" nodeType="afterGroup">
                            <p:stCondLst>
                              <p:cond delay="1000"/>
                            </p:stCondLst>
                            <p:childTnLst>
                              <p:par>
                                <p:cTn id="31" presetID="1" presetClass="exit" presetSubtype="0" fill="hold" nodeType="afterEffect">
                                  <p:stCondLst>
                                    <p:cond delay="0"/>
                                  </p:stCondLst>
                                  <p:childTnLst>
                                    <p:set>
                                      <p:cBhvr>
                                        <p:cTn id="32" dur="1" fill="hold">
                                          <p:stCondLst>
                                            <p:cond delay="0"/>
                                          </p:stCondLst>
                                        </p:cTn>
                                        <p:tgtEl>
                                          <p:spTgt spid="620547"/>
                                        </p:tgtEl>
                                        <p:attrNameLst>
                                          <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620621"/>
                                        </p:tgtEl>
                                        <p:attrNameLst>
                                          <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620622"/>
                                        </p:tgtEl>
                                        <p:attrNameLst>
                                          <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20546"/>
                                        </p:tgtEl>
                                        <p:attrNameLst>
                                          <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矩形 621569">
            <a:extLst>
              <a:ext uri="{FF2B5EF4-FFF2-40B4-BE49-F238E27FC236}">
                <a16:creationId xmlns:a16="http://schemas.microsoft.com/office/drawing/2014/main" id="{DC925073-AFCA-E54D-A9B0-D9B3810F9A45}"/>
              </a:ext>
            </a:extLst>
          </p:cNvPr>
          <p:cNvSpPr>
            <a:spLocks noChangeArrowheads="1"/>
          </p:cNvSpPr>
          <p:nvPr/>
        </p:nvSpPr>
        <p:spPr bwMode="auto">
          <a:xfrm>
            <a:off x="3657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7587" name="矩形 621570">
            <a:extLst>
              <a:ext uri="{FF2B5EF4-FFF2-40B4-BE49-F238E27FC236}">
                <a16:creationId xmlns:a16="http://schemas.microsoft.com/office/drawing/2014/main" id="{2F8F77FC-9247-CD4E-95A8-25075A3531B3}"/>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7588" name="标题 621571">
            <a:extLst>
              <a:ext uri="{FF2B5EF4-FFF2-40B4-BE49-F238E27FC236}">
                <a16:creationId xmlns:a16="http://schemas.microsoft.com/office/drawing/2014/main" id="{34809B75-8A67-9342-8AFE-26002828ADFD}"/>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EDF（最早时限）</a:t>
            </a:r>
          </a:p>
        </p:txBody>
      </p:sp>
      <p:sp>
        <p:nvSpPr>
          <p:cNvPr id="67589" name="文本占位符 621572">
            <a:extLst>
              <a:ext uri="{FF2B5EF4-FFF2-40B4-BE49-F238E27FC236}">
                <a16:creationId xmlns:a16="http://schemas.microsoft.com/office/drawing/2014/main" id="{3C9D7F64-8402-5B44-89E0-31DFD0E5B842}"/>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执行与最早截止时间的作业</a:t>
            </a:r>
          </a:p>
        </p:txBody>
      </p:sp>
      <p:sp>
        <p:nvSpPr>
          <p:cNvPr id="67590" name="直接连接符 621573">
            <a:extLst>
              <a:ext uri="{FF2B5EF4-FFF2-40B4-BE49-F238E27FC236}">
                <a16:creationId xmlns:a16="http://schemas.microsoft.com/office/drawing/2014/main" id="{85001DCD-4FF1-8544-AE14-DF38AECAF996}"/>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1" name="直接连接符 621574">
            <a:extLst>
              <a:ext uri="{FF2B5EF4-FFF2-40B4-BE49-F238E27FC236}">
                <a16:creationId xmlns:a16="http://schemas.microsoft.com/office/drawing/2014/main" id="{07096DBF-52F8-2340-9DF3-D814861BBFB8}"/>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2" name="直接连接符 621575">
            <a:extLst>
              <a:ext uri="{FF2B5EF4-FFF2-40B4-BE49-F238E27FC236}">
                <a16:creationId xmlns:a16="http://schemas.microsoft.com/office/drawing/2014/main" id="{07A32056-2D7C-ED40-B7E4-379D3E407F56}"/>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3" name="直接连接符 621576">
            <a:extLst>
              <a:ext uri="{FF2B5EF4-FFF2-40B4-BE49-F238E27FC236}">
                <a16:creationId xmlns:a16="http://schemas.microsoft.com/office/drawing/2014/main" id="{F6DDD474-29C3-6A4C-8682-5B6678EE01F6}"/>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4" name="直接连接符 621577">
            <a:extLst>
              <a:ext uri="{FF2B5EF4-FFF2-40B4-BE49-F238E27FC236}">
                <a16:creationId xmlns:a16="http://schemas.microsoft.com/office/drawing/2014/main" id="{E25B1BBF-5A7C-B742-977A-103BEA328AB9}"/>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5" name="直接连接符 621578">
            <a:extLst>
              <a:ext uri="{FF2B5EF4-FFF2-40B4-BE49-F238E27FC236}">
                <a16:creationId xmlns:a16="http://schemas.microsoft.com/office/drawing/2014/main" id="{E44E43FE-AF8E-C646-8FA3-F92284A563FF}"/>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6" name="直接连接符 621579">
            <a:extLst>
              <a:ext uri="{FF2B5EF4-FFF2-40B4-BE49-F238E27FC236}">
                <a16:creationId xmlns:a16="http://schemas.microsoft.com/office/drawing/2014/main" id="{F0364079-AC5E-CC40-B5C7-2306B1D092AC}"/>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7" name="直接连接符 621580">
            <a:extLst>
              <a:ext uri="{FF2B5EF4-FFF2-40B4-BE49-F238E27FC236}">
                <a16:creationId xmlns:a16="http://schemas.microsoft.com/office/drawing/2014/main" id="{2795BD2B-FF84-8143-9346-E79BF27E83C3}"/>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8" name="直接连接符 621581">
            <a:extLst>
              <a:ext uri="{FF2B5EF4-FFF2-40B4-BE49-F238E27FC236}">
                <a16:creationId xmlns:a16="http://schemas.microsoft.com/office/drawing/2014/main" id="{4C0D5194-58DB-E945-9C2D-FC44BD7B9260}"/>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9" name="直接连接符 621582">
            <a:extLst>
              <a:ext uri="{FF2B5EF4-FFF2-40B4-BE49-F238E27FC236}">
                <a16:creationId xmlns:a16="http://schemas.microsoft.com/office/drawing/2014/main" id="{3EA087A3-597A-C844-BCAD-12191B7037A4}"/>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0" name="直接连接符 621583">
            <a:extLst>
              <a:ext uri="{FF2B5EF4-FFF2-40B4-BE49-F238E27FC236}">
                <a16:creationId xmlns:a16="http://schemas.microsoft.com/office/drawing/2014/main" id="{AC1D4BB4-E7F7-2B49-9B77-C688AEE66222}"/>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1" name="直接连接符 621584">
            <a:extLst>
              <a:ext uri="{FF2B5EF4-FFF2-40B4-BE49-F238E27FC236}">
                <a16:creationId xmlns:a16="http://schemas.microsoft.com/office/drawing/2014/main" id="{9B36B72C-ACF4-F740-B9CE-A5F2CC86BBEF}"/>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2" name="直接连接符 621585">
            <a:extLst>
              <a:ext uri="{FF2B5EF4-FFF2-40B4-BE49-F238E27FC236}">
                <a16:creationId xmlns:a16="http://schemas.microsoft.com/office/drawing/2014/main" id="{804BF2AF-B5E9-984F-B0E4-BA99A1F43C7A}"/>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3" name="直接连接符 621586">
            <a:extLst>
              <a:ext uri="{FF2B5EF4-FFF2-40B4-BE49-F238E27FC236}">
                <a16:creationId xmlns:a16="http://schemas.microsoft.com/office/drawing/2014/main" id="{D35CD8BD-4DF0-404E-A5FA-8076A4DC26A1}"/>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4" name="直接连接符 621587">
            <a:extLst>
              <a:ext uri="{FF2B5EF4-FFF2-40B4-BE49-F238E27FC236}">
                <a16:creationId xmlns:a16="http://schemas.microsoft.com/office/drawing/2014/main" id="{56658EE4-B9D6-F54E-8E0C-747DCBF52C0F}"/>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5" name="直接连接符 621588">
            <a:extLst>
              <a:ext uri="{FF2B5EF4-FFF2-40B4-BE49-F238E27FC236}">
                <a16:creationId xmlns:a16="http://schemas.microsoft.com/office/drawing/2014/main" id="{1B214ECB-AA56-7841-9D0B-15957813A898}"/>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6" name="直接连接符 621589">
            <a:extLst>
              <a:ext uri="{FF2B5EF4-FFF2-40B4-BE49-F238E27FC236}">
                <a16:creationId xmlns:a16="http://schemas.microsoft.com/office/drawing/2014/main" id="{D846CBED-A917-0F48-866E-6510008292FB}"/>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1591" name="矩形 621590">
            <a:extLst>
              <a:ext uri="{FF2B5EF4-FFF2-40B4-BE49-F238E27FC236}">
                <a16:creationId xmlns:a16="http://schemas.microsoft.com/office/drawing/2014/main" id="{A52ADE69-5279-6B48-9487-68D38D3E960A}"/>
              </a:ext>
            </a:extLst>
          </p:cNvPr>
          <p:cNvSpPr>
            <a:spLocks noChangeArrowheads="1"/>
          </p:cNvSpPr>
          <p:nvPr/>
        </p:nvSpPr>
        <p:spPr bwMode="auto">
          <a:xfrm>
            <a:off x="32004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7608" name="直接连接符 621591">
            <a:extLst>
              <a:ext uri="{FF2B5EF4-FFF2-40B4-BE49-F238E27FC236}">
                <a16:creationId xmlns:a16="http://schemas.microsoft.com/office/drawing/2014/main" id="{77CA9466-B2A2-1E40-9D7F-85CF252953D5}"/>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09" name="直接连接符 621592">
            <a:extLst>
              <a:ext uri="{FF2B5EF4-FFF2-40B4-BE49-F238E27FC236}">
                <a16:creationId xmlns:a16="http://schemas.microsoft.com/office/drawing/2014/main" id="{4CB5F783-6FB3-6645-84BC-D6A525A5CD54}"/>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0" name="直接连接符 621593">
            <a:extLst>
              <a:ext uri="{FF2B5EF4-FFF2-40B4-BE49-F238E27FC236}">
                <a16:creationId xmlns:a16="http://schemas.microsoft.com/office/drawing/2014/main" id="{B63E8638-F12C-1D41-8E05-928F285CB445}"/>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1" name="直接连接符 621594">
            <a:extLst>
              <a:ext uri="{FF2B5EF4-FFF2-40B4-BE49-F238E27FC236}">
                <a16:creationId xmlns:a16="http://schemas.microsoft.com/office/drawing/2014/main" id="{5E2BE4D9-BEB1-3149-BD51-5B4BBFB7018F}"/>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2" name="直接连接符 621595">
            <a:extLst>
              <a:ext uri="{FF2B5EF4-FFF2-40B4-BE49-F238E27FC236}">
                <a16:creationId xmlns:a16="http://schemas.microsoft.com/office/drawing/2014/main" id="{B2BA35CF-CE2F-454F-9D70-453A2CF2B781}"/>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3" name="直接连接符 621596">
            <a:extLst>
              <a:ext uri="{FF2B5EF4-FFF2-40B4-BE49-F238E27FC236}">
                <a16:creationId xmlns:a16="http://schemas.microsoft.com/office/drawing/2014/main" id="{6DF87752-2BA1-C943-879D-EE966079564B}"/>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4" name="直接连接符 621597">
            <a:extLst>
              <a:ext uri="{FF2B5EF4-FFF2-40B4-BE49-F238E27FC236}">
                <a16:creationId xmlns:a16="http://schemas.microsoft.com/office/drawing/2014/main" id="{49C38DDB-214A-794F-9E97-66C78D639106}"/>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5" name="直接连接符 621598">
            <a:extLst>
              <a:ext uri="{FF2B5EF4-FFF2-40B4-BE49-F238E27FC236}">
                <a16:creationId xmlns:a16="http://schemas.microsoft.com/office/drawing/2014/main" id="{1020CF91-0DF2-2F4A-A9BC-5AB3422D3CF5}"/>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6" name="直接连接符 621599">
            <a:extLst>
              <a:ext uri="{FF2B5EF4-FFF2-40B4-BE49-F238E27FC236}">
                <a16:creationId xmlns:a16="http://schemas.microsoft.com/office/drawing/2014/main" id="{F927CF20-E3EF-B04F-87FA-28B6A3F5410E}"/>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7" name="直接连接符 621600">
            <a:extLst>
              <a:ext uri="{FF2B5EF4-FFF2-40B4-BE49-F238E27FC236}">
                <a16:creationId xmlns:a16="http://schemas.microsoft.com/office/drawing/2014/main" id="{0A1FE05C-83AD-5443-A7BC-B13300F2C608}"/>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8" name="直接连接符 621601">
            <a:extLst>
              <a:ext uri="{FF2B5EF4-FFF2-40B4-BE49-F238E27FC236}">
                <a16:creationId xmlns:a16="http://schemas.microsoft.com/office/drawing/2014/main" id="{47FD0138-F77F-3145-844D-214DA9CCD38D}"/>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9" name="直接连接符 621602">
            <a:extLst>
              <a:ext uri="{FF2B5EF4-FFF2-40B4-BE49-F238E27FC236}">
                <a16:creationId xmlns:a16="http://schemas.microsoft.com/office/drawing/2014/main" id="{A5F628CD-AC92-104E-AA45-991038FA79C3}"/>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0" name="直接连接符 621603">
            <a:extLst>
              <a:ext uri="{FF2B5EF4-FFF2-40B4-BE49-F238E27FC236}">
                <a16:creationId xmlns:a16="http://schemas.microsoft.com/office/drawing/2014/main" id="{DD675DEF-3BA7-F944-8492-35BDCE913884}"/>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1" name="直接连接符 621604">
            <a:extLst>
              <a:ext uri="{FF2B5EF4-FFF2-40B4-BE49-F238E27FC236}">
                <a16:creationId xmlns:a16="http://schemas.microsoft.com/office/drawing/2014/main" id="{C7D03927-EDA0-F940-A175-750B68387152}"/>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2" name="直接连接符 621605">
            <a:extLst>
              <a:ext uri="{FF2B5EF4-FFF2-40B4-BE49-F238E27FC236}">
                <a16:creationId xmlns:a16="http://schemas.microsoft.com/office/drawing/2014/main" id="{2FA3C091-08D3-4F4F-AC81-B05D22AB79C9}"/>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3" name="直接连接符 621606">
            <a:extLst>
              <a:ext uri="{FF2B5EF4-FFF2-40B4-BE49-F238E27FC236}">
                <a16:creationId xmlns:a16="http://schemas.microsoft.com/office/drawing/2014/main" id="{E624E42F-BD7F-1943-AC3C-5E8B10ABA7A8}"/>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4" name="直接连接符 621607">
            <a:extLst>
              <a:ext uri="{FF2B5EF4-FFF2-40B4-BE49-F238E27FC236}">
                <a16:creationId xmlns:a16="http://schemas.microsoft.com/office/drawing/2014/main" id="{6B4C780B-0274-7E49-9D7E-802DA18FFC09}"/>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5" name="直接连接符 621608">
            <a:extLst>
              <a:ext uri="{FF2B5EF4-FFF2-40B4-BE49-F238E27FC236}">
                <a16:creationId xmlns:a16="http://schemas.microsoft.com/office/drawing/2014/main" id="{D7EBE346-B4CF-C74A-B60C-94475FD1E309}"/>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6" name="直接连接符 621609">
            <a:extLst>
              <a:ext uri="{FF2B5EF4-FFF2-40B4-BE49-F238E27FC236}">
                <a16:creationId xmlns:a16="http://schemas.microsoft.com/office/drawing/2014/main" id="{57576E0C-2F1A-4748-992A-0D782D99834D}"/>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27" name="直接连接符 621610">
            <a:extLst>
              <a:ext uri="{FF2B5EF4-FFF2-40B4-BE49-F238E27FC236}">
                <a16:creationId xmlns:a16="http://schemas.microsoft.com/office/drawing/2014/main" id="{1D1D2513-AEBB-5747-B71E-80085D287D27}"/>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7628" name="文本框 621611">
            <a:extLst>
              <a:ext uri="{FF2B5EF4-FFF2-40B4-BE49-F238E27FC236}">
                <a16:creationId xmlns:a16="http://schemas.microsoft.com/office/drawing/2014/main" id="{15F3EEA9-DD19-5445-90E7-FBE4E0997AE9}"/>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67629" name="文本框 621612">
            <a:extLst>
              <a:ext uri="{FF2B5EF4-FFF2-40B4-BE49-F238E27FC236}">
                <a16:creationId xmlns:a16="http://schemas.microsoft.com/office/drawing/2014/main" id="{36CC8386-39B9-CE42-8EC2-E4CD410F3194}"/>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7630" name="直接连接符 621613">
            <a:extLst>
              <a:ext uri="{FF2B5EF4-FFF2-40B4-BE49-F238E27FC236}">
                <a16:creationId xmlns:a16="http://schemas.microsoft.com/office/drawing/2014/main" id="{D3870EC4-15CD-384A-BF14-320467798CD8}"/>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1" name="直接连接符 621614">
            <a:extLst>
              <a:ext uri="{FF2B5EF4-FFF2-40B4-BE49-F238E27FC236}">
                <a16:creationId xmlns:a16="http://schemas.microsoft.com/office/drawing/2014/main" id="{68C560F6-6C32-904E-9C19-FC821227532C}"/>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2" name="直接连接符 621615">
            <a:extLst>
              <a:ext uri="{FF2B5EF4-FFF2-40B4-BE49-F238E27FC236}">
                <a16:creationId xmlns:a16="http://schemas.microsoft.com/office/drawing/2014/main" id="{108DA0CB-E98F-A747-8815-E68A18AB3996}"/>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3" name="直接连接符 621616">
            <a:extLst>
              <a:ext uri="{FF2B5EF4-FFF2-40B4-BE49-F238E27FC236}">
                <a16:creationId xmlns:a16="http://schemas.microsoft.com/office/drawing/2014/main" id="{8F99F621-1835-1845-8EE7-0C774BA90F20}"/>
              </a:ext>
            </a:extLst>
          </p:cNvPr>
          <p:cNvSpPr>
            <a:spLocks noChangeShapeType="1"/>
          </p:cNvSpPr>
          <p:nvPr/>
        </p:nvSpPr>
        <p:spPr bwMode="auto">
          <a:xfrm>
            <a:off x="2743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4" name="直接连接符 621617">
            <a:extLst>
              <a:ext uri="{FF2B5EF4-FFF2-40B4-BE49-F238E27FC236}">
                <a16:creationId xmlns:a16="http://schemas.microsoft.com/office/drawing/2014/main" id="{B78A9E25-0632-5646-960E-68C72E85A7A9}"/>
              </a:ext>
            </a:extLst>
          </p:cNvPr>
          <p:cNvSpPr>
            <a:spLocks noChangeShapeType="1"/>
          </p:cNvSpPr>
          <p:nvPr/>
        </p:nvSpPr>
        <p:spPr bwMode="auto">
          <a:xfrm>
            <a:off x="3200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5" name="直接连接符 621618">
            <a:extLst>
              <a:ext uri="{FF2B5EF4-FFF2-40B4-BE49-F238E27FC236}">
                <a16:creationId xmlns:a16="http://schemas.microsoft.com/office/drawing/2014/main" id="{87925001-8153-0044-9F94-D3A80B97169C}"/>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6" name="直接连接符 621619">
            <a:extLst>
              <a:ext uri="{FF2B5EF4-FFF2-40B4-BE49-F238E27FC236}">
                <a16:creationId xmlns:a16="http://schemas.microsoft.com/office/drawing/2014/main" id="{D4F958D6-06D8-7249-8E64-83DA6454C94E}"/>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7" name="直接连接符 621620">
            <a:extLst>
              <a:ext uri="{FF2B5EF4-FFF2-40B4-BE49-F238E27FC236}">
                <a16:creationId xmlns:a16="http://schemas.microsoft.com/office/drawing/2014/main" id="{CDD64021-ADE6-4A4B-A2D7-91A96AEEFCB8}"/>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8" name="直接连接符 621621">
            <a:extLst>
              <a:ext uri="{FF2B5EF4-FFF2-40B4-BE49-F238E27FC236}">
                <a16:creationId xmlns:a16="http://schemas.microsoft.com/office/drawing/2014/main" id="{D8627923-FA42-DA41-9B40-C9C57FB3F8FE}"/>
              </a:ext>
            </a:extLst>
          </p:cNvPr>
          <p:cNvSpPr>
            <a:spLocks noChangeShapeType="1"/>
          </p:cNvSpPr>
          <p:nvPr/>
        </p:nvSpPr>
        <p:spPr bwMode="auto">
          <a:xfrm>
            <a:off x="3657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9" name="直接连接符 621622">
            <a:extLst>
              <a:ext uri="{FF2B5EF4-FFF2-40B4-BE49-F238E27FC236}">
                <a16:creationId xmlns:a16="http://schemas.microsoft.com/office/drawing/2014/main" id="{7E0FF6BA-A618-464E-A716-74BA68D318AA}"/>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0" name="直接连接符 621623">
            <a:extLst>
              <a:ext uri="{FF2B5EF4-FFF2-40B4-BE49-F238E27FC236}">
                <a16:creationId xmlns:a16="http://schemas.microsoft.com/office/drawing/2014/main" id="{1207D706-71A0-604A-89F2-8F46AFC664BD}"/>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1" name="直接连接符 621624">
            <a:extLst>
              <a:ext uri="{FF2B5EF4-FFF2-40B4-BE49-F238E27FC236}">
                <a16:creationId xmlns:a16="http://schemas.microsoft.com/office/drawing/2014/main" id="{FB7E5FF0-ABCE-A54B-9338-0B5BAB8CA3EF}"/>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2" name="直接连接符 621625">
            <a:extLst>
              <a:ext uri="{FF2B5EF4-FFF2-40B4-BE49-F238E27FC236}">
                <a16:creationId xmlns:a16="http://schemas.microsoft.com/office/drawing/2014/main" id="{2F984CD4-642E-924A-BAD7-9EAE859D2729}"/>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3" name="直接连接符 621626">
            <a:extLst>
              <a:ext uri="{FF2B5EF4-FFF2-40B4-BE49-F238E27FC236}">
                <a16:creationId xmlns:a16="http://schemas.microsoft.com/office/drawing/2014/main" id="{CC2A3B4B-F6FA-2D4B-A530-B0DD29132E04}"/>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4" name="直接连接符 621627">
            <a:extLst>
              <a:ext uri="{FF2B5EF4-FFF2-40B4-BE49-F238E27FC236}">
                <a16:creationId xmlns:a16="http://schemas.microsoft.com/office/drawing/2014/main" id="{9B6EC8DA-9E34-3540-B483-8003DC0B8F1A}"/>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5" name="直接连接符 621628">
            <a:extLst>
              <a:ext uri="{FF2B5EF4-FFF2-40B4-BE49-F238E27FC236}">
                <a16:creationId xmlns:a16="http://schemas.microsoft.com/office/drawing/2014/main" id="{003F9EE8-3700-024F-9B1B-0BFFBAF1225E}"/>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6" name="直接连接符 621629">
            <a:extLst>
              <a:ext uri="{FF2B5EF4-FFF2-40B4-BE49-F238E27FC236}">
                <a16:creationId xmlns:a16="http://schemas.microsoft.com/office/drawing/2014/main" id="{21AD28E0-BCE1-804F-9DE2-421A5A0CCFA8}"/>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7" name="直接连接符 621630">
            <a:extLst>
              <a:ext uri="{FF2B5EF4-FFF2-40B4-BE49-F238E27FC236}">
                <a16:creationId xmlns:a16="http://schemas.microsoft.com/office/drawing/2014/main" id="{30B4ECF6-279D-6744-82DB-9122CF9F32BC}"/>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1632" name="矩形 621631">
            <a:extLst>
              <a:ext uri="{FF2B5EF4-FFF2-40B4-BE49-F238E27FC236}">
                <a16:creationId xmlns:a16="http://schemas.microsoft.com/office/drawing/2014/main" id="{29055773-1825-434D-8368-2EBDB92E1D85}"/>
              </a:ext>
            </a:extLst>
          </p:cNvPr>
          <p:cNvSpPr>
            <a:spLocks noChangeArrowheads="1"/>
          </p:cNvSpPr>
          <p:nvPr/>
        </p:nvSpPr>
        <p:spPr bwMode="auto">
          <a:xfrm>
            <a:off x="3657600" y="4572000"/>
            <a:ext cx="914400" cy="381000"/>
          </a:xfrm>
          <a:prstGeom prst="rect">
            <a:avLst/>
          </a:prstGeom>
          <a:solidFill>
            <a:srgbClr val="FFCC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7649" name="直接连接符 621632">
            <a:extLst>
              <a:ext uri="{FF2B5EF4-FFF2-40B4-BE49-F238E27FC236}">
                <a16:creationId xmlns:a16="http://schemas.microsoft.com/office/drawing/2014/main" id="{DB7171AA-B3CF-E14B-9BEA-102756F3E739}"/>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7650" name="文本框 621633">
            <a:extLst>
              <a:ext uri="{FF2B5EF4-FFF2-40B4-BE49-F238E27FC236}">
                <a16:creationId xmlns:a16="http://schemas.microsoft.com/office/drawing/2014/main" id="{42136D96-043B-FC4D-95E8-A517DF5CB3C4}"/>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sp>
        <p:nvSpPr>
          <p:cNvPr id="621636" name="矩形 621635">
            <a:extLst>
              <a:ext uri="{FF2B5EF4-FFF2-40B4-BE49-F238E27FC236}">
                <a16:creationId xmlns:a16="http://schemas.microsoft.com/office/drawing/2014/main" id="{1A0AD96C-ADFF-4443-A417-6C8649C38CE2}"/>
              </a:ext>
            </a:extLst>
          </p:cNvPr>
          <p:cNvSpPr>
            <a:spLocks noChangeArrowheads="1"/>
          </p:cNvSpPr>
          <p:nvPr/>
        </p:nvSpPr>
        <p:spPr bwMode="auto">
          <a:xfrm>
            <a:off x="32004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7652" name="直接连接符 621636">
            <a:extLst>
              <a:ext uri="{FF2B5EF4-FFF2-40B4-BE49-F238E27FC236}">
                <a16:creationId xmlns:a16="http://schemas.microsoft.com/office/drawing/2014/main" id="{05478845-C2D4-5F49-B8CA-C5AEB7B61D4F}"/>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7653" name="直接连接符 621637">
            <a:extLst>
              <a:ext uri="{FF2B5EF4-FFF2-40B4-BE49-F238E27FC236}">
                <a16:creationId xmlns:a16="http://schemas.microsoft.com/office/drawing/2014/main" id="{BB18451F-8D90-1F4F-8EFD-FE2AD28E60EC}"/>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7654" name="直接连接符 621638">
            <a:extLst>
              <a:ext uri="{FF2B5EF4-FFF2-40B4-BE49-F238E27FC236}">
                <a16:creationId xmlns:a16="http://schemas.microsoft.com/office/drawing/2014/main" id="{F796A674-E01A-314C-AE86-551A11330D2F}"/>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1640" name="矩形 621639">
            <a:extLst>
              <a:ext uri="{FF2B5EF4-FFF2-40B4-BE49-F238E27FC236}">
                <a16:creationId xmlns:a16="http://schemas.microsoft.com/office/drawing/2014/main" id="{05C50293-DE71-0549-A6D4-676AC8A7886C}"/>
              </a:ext>
            </a:extLst>
          </p:cNvPr>
          <p:cNvSpPr>
            <a:spLocks noChangeArrowheads="1"/>
          </p:cNvSpPr>
          <p:nvPr/>
        </p:nvSpPr>
        <p:spPr bwMode="auto">
          <a:xfrm>
            <a:off x="3657600" y="4572000"/>
            <a:ext cx="9144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1641" name="矩形 621640">
            <a:extLst>
              <a:ext uri="{FF2B5EF4-FFF2-40B4-BE49-F238E27FC236}">
                <a16:creationId xmlns:a16="http://schemas.microsoft.com/office/drawing/2014/main" id="{F763110A-B22F-6645-935D-4905C3252F4C}"/>
              </a:ext>
            </a:extLst>
          </p:cNvPr>
          <p:cNvSpPr>
            <a:spLocks noChangeArrowheads="1"/>
          </p:cNvSpPr>
          <p:nvPr/>
        </p:nvSpPr>
        <p:spPr bwMode="auto">
          <a:xfrm>
            <a:off x="32004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7657" name="直接连接符 621641">
            <a:extLst>
              <a:ext uri="{FF2B5EF4-FFF2-40B4-BE49-F238E27FC236}">
                <a16:creationId xmlns:a16="http://schemas.microsoft.com/office/drawing/2014/main" id="{6D4FACF8-DC92-E743-8E0F-9DABB7C00F0F}"/>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1643" name="矩形 621642">
            <a:extLst>
              <a:ext uri="{FF2B5EF4-FFF2-40B4-BE49-F238E27FC236}">
                <a16:creationId xmlns:a16="http://schemas.microsoft.com/office/drawing/2014/main" id="{C15DB181-C339-2F43-9FBE-4F0E5BAE47ED}"/>
              </a:ext>
            </a:extLst>
          </p:cNvPr>
          <p:cNvSpPr>
            <a:spLocks noChangeArrowheads="1"/>
          </p:cNvSpPr>
          <p:nvPr/>
        </p:nvSpPr>
        <p:spPr bwMode="auto">
          <a:xfrm>
            <a:off x="27432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1644" name="直接连接符 621643">
            <a:extLst>
              <a:ext uri="{FF2B5EF4-FFF2-40B4-BE49-F238E27FC236}">
                <a16:creationId xmlns:a16="http://schemas.microsoft.com/office/drawing/2014/main" id="{2544DFE9-7BF4-1B48-87BA-B7021046ECC5}"/>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1645" name="直接连接符 621644">
            <a:extLst>
              <a:ext uri="{FF2B5EF4-FFF2-40B4-BE49-F238E27FC236}">
                <a16:creationId xmlns:a16="http://schemas.microsoft.com/office/drawing/2014/main" id="{A18437CF-95A8-BA4D-8A45-65883E3CF79C}"/>
              </a:ext>
            </a:extLst>
          </p:cNvPr>
          <p:cNvSpPr>
            <a:spLocks noChangeShapeType="1"/>
          </p:cNvSpPr>
          <p:nvPr/>
        </p:nvSpPr>
        <p:spPr bwMode="auto">
          <a:xfrm>
            <a:off x="32004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1646" name="矩形 621645">
            <a:extLst>
              <a:ext uri="{FF2B5EF4-FFF2-40B4-BE49-F238E27FC236}">
                <a16:creationId xmlns:a16="http://schemas.microsoft.com/office/drawing/2014/main" id="{5DB6FB76-FBF2-194D-89E7-A0CE3AD0F899}"/>
              </a:ext>
            </a:extLst>
          </p:cNvPr>
          <p:cNvSpPr>
            <a:spLocks noChangeArrowheads="1"/>
          </p:cNvSpPr>
          <p:nvPr/>
        </p:nvSpPr>
        <p:spPr bwMode="auto">
          <a:xfrm>
            <a:off x="36576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1647" name="直接连接符 621646">
            <a:extLst>
              <a:ext uri="{FF2B5EF4-FFF2-40B4-BE49-F238E27FC236}">
                <a16:creationId xmlns:a16="http://schemas.microsoft.com/office/drawing/2014/main" id="{45A02094-B1A8-314C-8345-DAD11E239454}"/>
              </a:ext>
            </a:extLst>
          </p:cNvPr>
          <p:cNvSpPr>
            <a:spLocks noChangeShapeType="1"/>
          </p:cNvSpPr>
          <p:nvPr/>
        </p:nvSpPr>
        <p:spPr bwMode="auto">
          <a:xfrm>
            <a:off x="3657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1648" name="直接连接符 621647">
            <a:extLst>
              <a:ext uri="{FF2B5EF4-FFF2-40B4-BE49-F238E27FC236}">
                <a16:creationId xmlns:a16="http://schemas.microsoft.com/office/drawing/2014/main" id="{5EE2CB17-44A4-EF40-9322-0E53614049D0}"/>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7664" name="矩形 621648">
            <a:extLst>
              <a:ext uri="{FF2B5EF4-FFF2-40B4-BE49-F238E27FC236}">
                <a16:creationId xmlns:a16="http://schemas.microsoft.com/office/drawing/2014/main" id="{0A8E2AF3-3973-E74B-B3DF-0A439ED7DB2D}"/>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7665" name="矩形 621649">
            <a:extLst>
              <a:ext uri="{FF2B5EF4-FFF2-40B4-BE49-F238E27FC236}">
                <a16:creationId xmlns:a16="http://schemas.microsoft.com/office/drawing/2014/main" id="{BE1E9FBE-FC20-AC4D-A770-E2641DB82301}"/>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pSp>
        <p:nvGrpSpPr>
          <p:cNvPr id="67666" name="组合 621650">
            <a:extLst>
              <a:ext uri="{FF2B5EF4-FFF2-40B4-BE49-F238E27FC236}">
                <a16:creationId xmlns:a16="http://schemas.microsoft.com/office/drawing/2014/main" id="{177A1DB1-439A-3F4E-A4A1-60C03B0DF73E}"/>
              </a:ext>
            </a:extLst>
          </p:cNvPr>
          <p:cNvGrpSpPr>
            <a:grpSpLocks/>
          </p:cNvGrpSpPr>
          <p:nvPr/>
        </p:nvGrpSpPr>
        <p:grpSpPr bwMode="auto">
          <a:xfrm>
            <a:off x="3505200" y="4953000"/>
            <a:ext cx="4984750" cy="1295400"/>
            <a:chOff x="2208" y="3120"/>
            <a:chExt cx="3140" cy="816"/>
          </a:xfrm>
        </p:grpSpPr>
        <p:sp>
          <p:nvSpPr>
            <p:cNvPr id="67674" name="文本框 621651">
              <a:extLst>
                <a:ext uri="{FF2B5EF4-FFF2-40B4-BE49-F238E27FC236}">
                  <a16:creationId xmlns:a16="http://schemas.microsoft.com/office/drawing/2014/main" id="{4179E2E6-2EF8-1549-BC92-718503B80DF6}"/>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7675" name="文本框 621652">
              <a:extLst>
                <a:ext uri="{FF2B5EF4-FFF2-40B4-BE49-F238E27FC236}">
                  <a16:creationId xmlns:a16="http://schemas.microsoft.com/office/drawing/2014/main" id="{6DAE64A1-6FCD-C941-BADB-83FD5DD36C61}"/>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7676" name="文本框 621653">
              <a:extLst>
                <a:ext uri="{FF2B5EF4-FFF2-40B4-BE49-F238E27FC236}">
                  <a16:creationId xmlns:a16="http://schemas.microsoft.com/office/drawing/2014/main" id="{ACBFA93D-E7F4-9043-9F98-D3C0C13EBD7F}"/>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7677" name="文本框 621654">
              <a:extLst>
                <a:ext uri="{FF2B5EF4-FFF2-40B4-BE49-F238E27FC236}">
                  <a16:creationId xmlns:a16="http://schemas.microsoft.com/office/drawing/2014/main" id="{6EE7B9C4-4945-114A-BFF1-627093C0ED72}"/>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7678" name="文本框 621655">
              <a:extLst>
                <a:ext uri="{FF2B5EF4-FFF2-40B4-BE49-F238E27FC236}">
                  <a16:creationId xmlns:a16="http://schemas.microsoft.com/office/drawing/2014/main" id="{9769E7AF-84F9-7743-BF89-51D0966BB839}"/>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67679" name="文本框 621656">
              <a:extLst>
                <a:ext uri="{FF2B5EF4-FFF2-40B4-BE49-F238E27FC236}">
                  <a16:creationId xmlns:a16="http://schemas.microsoft.com/office/drawing/2014/main" id="{A0FE8892-58EE-4E4A-BB8B-809E4EE6BA61}"/>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67667" name="文本框 621657">
            <a:extLst>
              <a:ext uri="{FF2B5EF4-FFF2-40B4-BE49-F238E27FC236}">
                <a16:creationId xmlns:a16="http://schemas.microsoft.com/office/drawing/2014/main" id="{2C965122-BBA7-BB4D-9BD4-6B55755C5393}"/>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67668" name="文本框 621658">
            <a:extLst>
              <a:ext uri="{FF2B5EF4-FFF2-40B4-BE49-F238E27FC236}">
                <a16:creationId xmlns:a16="http://schemas.microsoft.com/office/drawing/2014/main" id="{75D36795-F326-DD4D-A7B6-902244BA574F}"/>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67669" name="文本框 621659">
            <a:extLst>
              <a:ext uri="{FF2B5EF4-FFF2-40B4-BE49-F238E27FC236}">
                <a16:creationId xmlns:a16="http://schemas.microsoft.com/office/drawing/2014/main" id="{7E1EBED1-892C-8C4F-9C95-13F214F77F04}"/>
              </a:ext>
            </a:extLst>
          </p:cNvPr>
          <p:cNvSpPr txBox="1">
            <a:spLocks noChangeArrowheads="1"/>
          </p:cNvSpPr>
          <p:nvPr/>
        </p:nvSpPr>
        <p:spPr bwMode="auto">
          <a:xfrm>
            <a:off x="2286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67670" name="日期占位符 1">
            <a:extLst>
              <a:ext uri="{FF2B5EF4-FFF2-40B4-BE49-F238E27FC236}">
                <a16:creationId xmlns:a16="http://schemas.microsoft.com/office/drawing/2014/main" id="{9649A6D3-8A10-4749-BF1F-C6EB6B1B97DB}"/>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2005年10月3日，</a:t>
            </a:r>
          </a:p>
        </p:txBody>
      </p:sp>
      <p:sp>
        <p:nvSpPr>
          <p:cNvPr id="67671" name="页脚占位符 2">
            <a:extLst>
              <a:ext uri="{FF2B5EF4-FFF2-40B4-BE49-F238E27FC236}">
                <a16:creationId xmlns:a16="http://schemas.microsoft.com/office/drawing/2014/main" id="{5F889DB6-65EC-5342-AD62-DD7478D57F26}"/>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55389" name="灯片编号占位符 3">
            <a:extLst>
              <a:ext uri="{FF2B5EF4-FFF2-40B4-BE49-F238E27FC236}">
                <a16:creationId xmlns:a16="http://schemas.microsoft.com/office/drawing/2014/main" id="{CE637AFC-48CD-7447-8702-F39C745342B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en-US" altLang="en-US" sz="1800" dirty="0">
                <a:latin typeface="Calibri" panose="020F0502020204030204" pitchFamily="34" charset="0"/>
              </a:rPr>
              <a:t>52</a:t>
            </a:r>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1B895601-A650-C847-9870-03BBCE056006}"/>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nodeType="clickEffect">
                                  <p:stCondLst>
                                    <p:cond delay="0"/>
                                  </p:stCondLst>
                                  <p:childTnLst>
                                    <p:animEffect transition="out" filter="wipe(left)">
                                      <p:cBhvr>
                                        <p:cTn id="6" dur="1000"/>
                                        <p:tgtEl>
                                          <p:spTgt spid="621643"/>
                                        </p:tgtEl>
                                      </p:cBhvr>
                                    </p:animEffect>
                                    <p:set>
                                      <p:cBhvr>
                                        <p:cTn id="7" dur="1" fill="hold">
                                          <p:stCondLst>
                                            <p:cond delay="999"/>
                                          </p:stCondLst>
                                        </p:cTn>
                                        <p:tgtEl>
                                          <p:spTgt spid="621643"/>
                                        </p:tgtEl>
                                        <p:attrNameLst>
                                          <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621644"/>
                                        </p:tgtEl>
                                        <p:attrNameLst>
                                          <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21645"/>
                                        </p:tgtEl>
                                        <p:attrNameLst>
                                          <p:attrName/>
                                        </p:attrNameLst>
                                      </p:cBhvr>
                                      <p:to>
                                        <p:strVal val="visible"/>
                                      </p:to>
                                    </p:set>
                                  </p:childTnLst>
                                </p:cTn>
                              </p:par>
                            </p:childTnLst>
                          </p:cTn>
                        </p:par>
                        <p:par>
                          <p:cTn id="14" fill="hold" nodeType="afterGroup">
                            <p:stCondLst>
                              <p:cond delay="1"/>
                            </p:stCondLst>
                            <p:childTnLst>
                              <p:par>
                                <p:cTn id="15" presetID="1" presetClass="entr" presetSubtype="0" fill="hold" nodeType="afterEffect">
                                  <p:stCondLst>
                                    <p:cond delay="0"/>
                                  </p:stCondLst>
                                  <p:childTnLst>
                                    <p:set>
                                      <p:cBhvr>
                                        <p:cTn id="16" dur="1" fill="hold">
                                          <p:stCondLst>
                                            <p:cond delay="0"/>
                                          </p:stCondLst>
                                        </p:cTn>
                                        <p:tgtEl>
                                          <p:spTgt spid="621591"/>
                                        </p:tgtEl>
                                        <p:attrNameLst>
                                          <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1636"/>
                                        </p:tgtEl>
                                        <p:attrNameLst>
                                          <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xit" presetSubtype="8" fill="hold" nodeType="clickEffect">
                                  <p:stCondLst>
                                    <p:cond delay="0"/>
                                  </p:stCondLst>
                                  <p:childTnLst>
                                    <p:animEffect transition="out" filter="wipe(left)">
                                      <p:cBhvr>
                                        <p:cTn id="22" dur="1000"/>
                                        <p:tgtEl>
                                          <p:spTgt spid="621641"/>
                                        </p:tgtEl>
                                      </p:cBhvr>
                                    </p:animEffect>
                                    <p:set>
                                      <p:cBhvr>
                                        <p:cTn id="23" dur="1" fill="hold">
                                          <p:stCondLst>
                                            <p:cond delay="999"/>
                                          </p:stCondLst>
                                        </p:cTn>
                                        <p:tgtEl>
                                          <p:spTgt spid="621641"/>
                                        </p:tgtEl>
                                        <p:attrNameLst>
                                          <p:attrName/>
                                        </p:attrNameLst>
                                      </p:cBhvr>
                                      <p:to>
                                        <p:strVal val="hidden"/>
                                      </p:to>
                                    </p:set>
                                  </p:childTnLst>
                                </p:cTn>
                              </p:par>
                            </p:childTnLst>
                          </p:cTn>
                        </p:par>
                        <p:par>
                          <p:cTn id="24" fill="hold" nodeType="afterGroup">
                            <p:stCondLst>
                              <p:cond delay="1000"/>
                            </p:stCondLst>
                            <p:childTnLst>
                              <p:par>
                                <p:cTn id="25" presetID="1" presetClass="entr" presetSubtype="0" fill="hold" nodeType="afterEffect">
                                  <p:stCondLst>
                                    <p:cond delay="0"/>
                                  </p:stCondLst>
                                  <p:childTnLst>
                                    <p:set>
                                      <p:cBhvr>
                                        <p:cTn id="26" dur="1" fill="hold">
                                          <p:stCondLst>
                                            <p:cond delay="0"/>
                                          </p:stCondLst>
                                        </p:cTn>
                                        <p:tgtEl>
                                          <p:spTgt spid="621632"/>
                                        </p:tgtEl>
                                        <p:attrNameLst>
                                          <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1640"/>
                                        </p:tgtEl>
                                        <p:attrNameLst>
                                          <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1646"/>
                                        </p:tgtEl>
                                        <p:attrNameLst>
                                          <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nodeType="clickEffect">
                                  <p:stCondLst>
                                    <p:cond delay="0"/>
                                  </p:stCondLst>
                                  <p:childTnLst>
                                    <p:set>
                                      <p:cBhvr>
                                        <p:cTn id="34" dur="1" fill="hold">
                                          <p:stCondLst>
                                            <p:cond delay="0"/>
                                          </p:stCondLst>
                                        </p:cTn>
                                        <p:tgtEl>
                                          <p:spTgt spid="621636"/>
                                        </p:tgtEl>
                                        <p:attrNameLst>
                                          <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621591"/>
                                        </p:tgtEl>
                                        <p:attrNameLst>
                                          <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621647"/>
                                        </p:tgtEl>
                                        <p:attrNameLst>
                                          <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21648"/>
                                        </p:tgtEl>
                                        <p:attrNameLst>
                                          <p:attrName/>
                                        </p:attrNameLst>
                                      </p:cBhvr>
                                      <p:to>
                                        <p:strVal val="visible"/>
                                      </p:to>
                                    </p:set>
                                  </p:childTnLst>
                                </p:cTn>
                              </p:par>
                            </p:childTnLst>
                          </p:cTn>
                        </p:par>
                        <p:par>
                          <p:cTn id="41" fill="hold" nodeType="afterGroup">
                            <p:stCondLst>
                              <p:cond delay="1"/>
                            </p:stCondLst>
                            <p:childTnLst>
                              <p:par>
                                <p:cTn id="42" presetID="1" presetClass="entr" presetSubtype="0" fill="hold" nodeType="afterEffect">
                                  <p:stCondLst>
                                    <p:cond delay="0"/>
                                  </p:stCondLst>
                                  <p:childTnLst>
                                    <p:set>
                                      <p:cBhvr>
                                        <p:cTn id="43" dur="1" fill="hold">
                                          <p:stCondLst>
                                            <p:cond delay="0"/>
                                          </p:stCondLst>
                                        </p:cTn>
                                        <p:tgtEl>
                                          <p:spTgt spid="621570"/>
                                        </p:tgtEl>
                                        <p:attrNameLst>
                                          <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xit" presetSubtype="8" fill="hold" nodeType="clickEffect">
                                  <p:stCondLst>
                                    <p:cond delay="0"/>
                                  </p:stCondLst>
                                  <p:childTnLst>
                                    <p:animEffect transition="out" filter="wipe(left)">
                                      <p:cBhvr>
                                        <p:cTn id="47" dur="1000"/>
                                        <p:tgtEl>
                                          <p:spTgt spid="621646"/>
                                        </p:tgtEl>
                                      </p:cBhvr>
                                    </p:animEffect>
                                    <p:set>
                                      <p:cBhvr>
                                        <p:cTn id="48" dur="1" fill="hold">
                                          <p:stCondLst>
                                            <p:cond delay="999"/>
                                          </p:stCondLst>
                                        </p:cTn>
                                        <p:tgtEl>
                                          <p:spTgt spid="621646"/>
                                        </p:tgtEl>
                                        <p:attrNameLst>
                                          <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矩形 622593">
            <a:extLst>
              <a:ext uri="{FF2B5EF4-FFF2-40B4-BE49-F238E27FC236}">
                <a16:creationId xmlns:a16="http://schemas.microsoft.com/office/drawing/2014/main" id="{EBB31AD5-AEA1-F949-A219-C982C21F881F}"/>
              </a:ext>
            </a:extLst>
          </p:cNvPr>
          <p:cNvSpPr>
            <a:spLocks noChangeArrowheads="1"/>
          </p:cNvSpPr>
          <p:nvPr/>
        </p:nvSpPr>
        <p:spPr bwMode="auto">
          <a:xfrm>
            <a:off x="5943600" y="4572000"/>
            <a:ext cx="914400" cy="381000"/>
          </a:xfrm>
          <a:prstGeom prst="rect">
            <a:avLst/>
          </a:prstGeom>
          <a:solidFill>
            <a:srgbClr val="FFCC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2595" name="矩形 622594">
            <a:extLst>
              <a:ext uri="{FF2B5EF4-FFF2-40B4-BE49-F238E27FC236}">
                <a16:creationId xmlns:a16="http://schemas.microsoft.com/office/drawing/2014/main" id="{2399D4C4-CD6C-7340-A305-4868B46004B1}"/>
              </a:ext>
            </a:extLst>
          </p:cNvPr>
          <p:cNvSpPr>
            <a:spLocks noChangeArrowheads="1"/>
          </p:cNvSpPr>
          <p:nvPr/>
        </p:nvSpPr>
        <p:spPr bwMode="auto">
          <a:xfrm>
            <a:off x="54864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2596" name="矩形 622595">
            <a:extLst>
              <a:ext uri="{FF2B5EF4-FFF2-40B4-BE49-F238E27FC236}">
                <a16:creationId xmlns:a16="http://schemas.microsoft.com/office/drawing/2014/main" id="{B00EDCAC-98B8-D04F-BB08-698779B382DC}"/>
              </a:ext>
            </a:extLst>
          </p:cNvPr>
          <p:cNvSpPr>
            <a:spLocks noChangeArrowheads="1"/>
          </p:cNvSpPr>
          <p:nvPr/>
        </p:nvSpPr>
        <p:spPr bwMode="auto">
          <a:xfrm>
            <a:off x="45720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8613" name="标题 622596">
            <a:extLst>
              <a:ext uri="{FF2B5EF4-FFF2-40B4-BE49-F238E27FC236}">
                <a16:creationId xmlns:a16="http://schemas.microsoft.com/office/drawing/2014/main" id="{3DF2F4F0-FF93-7549-B632-C98A6DD85F15}"/>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EDF（最早时限）</a:t>
            </a:r>
          </a:p>
        </p:txBody>
      </p:sp>
      <p:sp>
        <p:nvSpPr>
          <p:cNvPr id="68614" name="文本占位符 622597">
            <a:extLst>
              <a:ext uri="{FF2B5EF4-FFF2-40B4-BE49-F238E27FC236}">
                <a16:creationId xmlns:a16="http://schemas.microsoft.com/office/drawing/2014/main" id="{72A37089-9503-814C-9C2F-6386F68E7998}"/>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执行与最早截止时间的作业</a:t>
            </a:r>
          </a:p>
        </p:txBody>
      </p:sp>
      <p:sp>
        <p:nvSpPr>
          <p:cNvPr id="68615" name="直接连接符 622598">
            <a:extLst>
              <a:ext uri="{FF2B5EF4-FFF2-40B4-BE49-F238E27FC236}">
                <a16:creationId xmlns:a16="http://schemas.microsoft.com/office/drawing/2014/main" id="{702CD421-36FE-A540-B12F-847AAD07E029}"/>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16" name="直接连接符 622599">
            <a:extLst>
              <a:ext uri="{FF2B5EF4-FFF2-40B4-BE49-F238E27FC236}">
                <a16:creationId xmlns:a16="http://schemas.microsoft.com/office/drawing/2014/main" id="{35E473AE-4A9B-C945-A98B-E0634CEFC6DA}"/>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17" name="直接连接符 622600">
            <a:extLst>
              <a:ext uri="{FF2B5EF4-FFF2-40B4-BE49-F238E27FC236}">
                <a16:creationId xmlns:a16="http://schemas.microsoft.com/office/drawing/2014/main" id="{1D5E875B-CAF1-0D49-ADD2-E19C8A42E7C7}"/>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18" name="直接连接符 622601">
            <a:extLst>
              <a:ext uri="{FF2B5EF4-FFF2-40B4-BE49-F238E27FC236}">
                <a16:creationId xmlns:a16="http://schemas.microsoft.com/office/drawing/2014/main" id="{550F0E4C-448E-2C49-9DBF-CE69894B109F}"/>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19" name="直接连接符 622602">
            <a:extLst>
              <a:ext uri="{FF2B5EF4-FFF2-40B4-BE49-F238E27FC236}">
                <a16:creationId xmlns:a16="http://schemas.microsoft.com/office/drawing/2014/main" id="{A98A01F6-8FDE-3F46-B361-A47367422DC3}"/>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0" name="直接连接符 622603">
            <a:extLst>
              <a:ext uri="{FF2B5EF4-FFF2-40B4-BE49-F238E27FC236}">
                <a16:creationId xmlns:a16="http://schemas.microsoft.com/office/drawing/2014/main" id="{96FE1B8F-E05E-A74C-8739-419FF9BAF613}"/>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1" name="直接连接符 622604">
            <a:extLst>
              <a:ext uri="{FF2B5EF4-FFF2-40B4-BE49-F238E27FC236}">
                <a16:creationId xmlns:a16="http://schemas.microsoft.com/office/drawing/2014/main" id="{2283DB0D-05A9-9641-9393-FBC247E9DA39}"/>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2" name="直接连接符 622605">
            <a:extLst>
              <a:ext uri="{FF2B5EF4-FFF2-40B4-BE49-F238E27FC236}">
                <a16:creationId xmlns:a16="http://schemas.microsoft.com/office/drawing/2014/main" id="{220DDD78-58B8-D545-8230-E080876FB5E4}"/>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3" name="直接连接符 622606">
            <a:extLst>
              <a:ext uri="{FF2B5EF4-FFF2-40B4-BE49-F238E27FC236}">
                <a16:creationId xmlns:a16="http://schemas.microsoft.com/office/drawing/2014/main" id="{085C9433-3A77-AE44-92C0-1DEF5162E45B}"/>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4" name="直接连接符 622607">
            <a:extLst>
              <a:ext uri="{FF2B5EF4-FFF2-40B4-BE49-F238E27FC236}">
                <a16:creationId xmlns:a16="http://schemas.microsoft.com/office/drawing/2014/main" id="{357A49E7-69E5-C741-9989-4B009972B9BE}"/>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5" name="直接连接符 622608">
            <a:extLst>
              <a:ext uri="{FF2B5EF4-FFF2-40B4-BE49-F238E27FC236}">
                <a16:creationId xmlns:a16="http://schemas.microsoft.com/office/drawing/2014/main" id="{E8AB9EBF-145A-8441-9F2B-A017DF7AA79F}"/>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6" name="直接连接符 622609">
            <a:extLst>
              <a:ext uri="{FF2B5EF4-FFF2-40B4-BE49-F238E27FC236}">
                <a16:creationId xmlns:a16="http://schemas.microsoft.com/office/drawing/2014/main" id="{8524532F-3D9A-734D-A88D-51FBE8D79920}"/>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7" name="直接连接符 622610">
            <a:extLst>
              <a:ext uri="{FF2B5EF4-FFF2-40B4-BE49-F238E27FC236}">
                <a16:creationId xmlns:a16="http://schemas.microsoft.com/office/drawing/2014/main" id="{9DE8576A-0C93-0A48-99D2-D6AF75229C24}"/>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8" name="直接连接符 622611">
            <a:extLst>
              <a:ext uri="{FF2B5EF4-FFF2-40B4-BE49-F238E27FC236}">
                <a16:creationId xmlns:a16="http://schemas.microsoft.com/office/drawing/2014/main" id="{E9F212BE-8CC5-C048-9B91-75E97F2D7E17}"/>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9" name="直接连接符 622612">
            <a:extLst>
              <a:ext uri="{FF2B5EF4-FFF2-40B4-BE49-F238E27FC236}">
                <a16:creationId xmlns:a16="http://schemas.microsoft.com/office/drawing/2014/main" id="{1601B0D6-F45A-B343-AD13-752EAD79BCA3}"/>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0" name="直接连接符 622613">
            <a:extLst>
              <a:ext uri="{FF2B5EF4-FFF2-40B4-BE49-F238E27FC236}">
                <a16:creationId xmlns:a16="http://schemas.microsoft.com/office/drawing/2014/main" id="{5DEC2AA9-850C-FA44-ADC8-DA6629DAC243}"/>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1" name="直接连接符 622614">
            <a:extLst>
              <a:ext uri="{FF2B5EF4-FFF2-40B4-BE49-F238E27FC236}">
                <a16:creationId xmlns:a16="http://schemas.microsoft.com/office/drawing/2014/main" id="{9E8D9C2C-A145-7A4E-9C64-AA13324F4E7D}"/>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2" name="直接连接符 622615">
            <a:extLst>
              <a:ext uri="{FF2B5EF4-FFF2-40B4-BE49-F238E27FC236}">
                <a16:creationId xmlns:a16="http://schemas.microsoft.com/office/drawing/2014/main" id="{C98CA190-DE48-634C-8024-F6960CEC471D}"/>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33" name="直接连接符 622616">
            <a:extLst>
              <a:ext uri="{FF2B5EF4-FFF2-40B4-BE49-F238E27FC236}">
                <a16:creationId xmlns:a16="http://schemas.microsoft.com/office/drawing/2014/main" id="{ACA7026A-AB80-444A-A82A-185E6A91CFB2}"/>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4" name="直接连接符 622617">
            <a:extLst>
              <a:ext uri="{FF2B5EF4-FFF2-40B4-BE49-F238E27FC236}">
                <a16:creationId xmlns:a16="http://schemas.microsoft.com/office/drawing/2014/main" id="{DF381C11-521A-7048-A741-760620A54996}"/>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5" name="直接连接符 622618">
            <a:extLst>
              <a:ext uri="{FF2B5EF4-FFF2-40B4-BE49-F238E27FC236}">
                <a16:creationId xmlns:a16="http://schemas.microsoft.com/office/drawing/2014/main" id="{1DCEEC2C-8F58-0B4F-98C7-A71AC16E6517}"/>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6" name="直接连接符 622619">
            <a:extLst>
              <a:ext uri="{FF2B5EF4-FFF2-40B4-BE49-F238E27FC236}">
                <a16:creationId xmlns:a16="http://schemas.microsoft.com/office/drawing/2014/main" id="{FA4A1B6B-D5EC-1745-88CE-53CA06E75C6A}"/>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7" name="直接连接符 622620">
            <a:extLst>
              <a:ext uri="{FF2B5EF4-FFF2-40B4-BE49-F238E27FC236}">
                <a16:creationId xmlns:a16="http://schemas.microsoft.com/office/drawing/2014/main" id="{C4AF68CA-2D94-1347-85C6-B40D29FD74FE}"/>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8" name="直接连接符 622621">
            <a:extLst>
              <a:ext uri="{FF2B5EF4-FFF2-40B4-BE49-F238E27FC236}">
                <a16:creationId xmlns:a16="http://schemas.microsoft.com/office/drawing/2014/main" id="{D4C81BF4-18E0-1C40-BAF1-31DF26E99D0A}"/>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9" name="直接连接符 622622">
            <a:extLst>
              <a:ext uri="{FF2B5EF4-FFF2-40B4-BE49-F238E27FC236}">
                <a16:creationId xmlns:a16="http://schemas.microsoft.com/office/drawing/2014/main" id="{2DE76959-5BEF-3744-8310-DC3371A3768B}"/>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0" name="直接连接符 622623">
            <a:extLst>
              <a:ext uri="{FF2B5EF4-FFF2-40B4-BE49-F238E27FC236}">
                <a16:creationId xmlns:a16="http://schemas.microsoft.com/office/drawing/2014/main" id="{50682B5B-4023-DA45-B6C7-CAD59395E70A}"/>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1" name="直接连接符 622624">
            <a:extLst>
              <a:ext uri="{FF2B5EF4-FFF2-40B4-BE49-F238E27FC236}">
                <a16:creationId xmlns:a16="http://schemas.microsoft.com/office/drawing/2014/main" id="{D1CCEC6A-AAD7-8F4A-AB6E-39EFDD97C52A}"/>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2" name="直接连接符 622625">
            <a:extLst>
              <a:ext uri="{FF2B5EF4-FFF2-40B4-BE49-F238E27FC236}">
                <a16:creationId xmlns:a16="http://schemas.microsoft.com/office/drawing/2014/main" id="{3741AD45-FDA2-FA40-81CD-43B4CF6BB642}"/>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3" name="直接连接符 622626">
            <a:extLst>
              <a:ext uri="{FF2B5EF4-FFF2-40B4-BE49-F238E27FC236}">
                <a16:creationId xmlns:a16="http://schemas.microsoft.com/office/drawing/2014/main" id="{C942155D-C792-654F-B096-AABBF45CAEBA}"/>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4" name="直接连接符 622627">
            <a:extLst>
              <a:ext uri="{FF2B5EF4-FFF2-40B4-BE49-F238E27FC236}">
                <a16:creationId xmlns:a16="http://schemas.microsoft.com/office/drawing/2014/main" id="{2C4C93B7-A27B-FD4C-ABBD-525BE7BC7A6A}"/>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5" name="直接连接符 622628">
            <a:extLst>
              <a:ext uri="{FF2B5EF4-FFF2-40B4-BE49-F238E27FC236}">
                <a16:creationId xmlns:a16="http://schemas.microsoft.com/office/drawing/2014/main" id="{CD20ACB6-BC77-A04A-9DFE-FE0E29D401A5}"/>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6" name="直接连接符 622629">
            <a:extLst>
              <a:ext uri="{FF2B5EF4-FFF2-40B4-BE49-F238E27FC236}">
                <a16:creationId xmlns:a16="http://schemas.microsoft.com/office/drawing/2014/main" id="{0F9C148A-D8E8-EE47-AB24-82BA629AC3A9}"/>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7" name="直接连接符 622630">
            <a:extLst>
              <a:ext uri="{FF2B5EF4-FFF2-40B4-BE49-F238E27FC236}">
                <a16:creationId xmlns:a16="http://schemas.microsoft.com/office/drawing/2014/main" id="{62E5E45D-8F85-9348-A153-D2AEF6E9390F}"/>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8" name="直接连接符 622631">
            <a:extLst>
              <a:ext uri="{FF2B5EF4-FFF2-40B4-BE49-F238E27FC236}">
                <a16:creationId xmlns:a16="http://schemas.microsoft.com/office/drawing/2014/main" id="{0A711852-2EF2-7243-BB71-1B1F44C68FD6}"/>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9" name="直接连接符 622632">
            <a:extLst>
              <a:ext uri="{FF2B5EF4-FFF2-40B4-BE49-F238E27FC236}">
                <a16:creationId xmlns:a16="http://schemas.microsoft.com/office/drawing/2014/main" id="{7BF24CBC-EDED-3043-AFC0-B4E7FA803735}"/>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0" name="直接连接符 622633">
            <a:extLst>
              <a:ext uri="{FF2B5EF4-FFF2-40B4-BE49-F238E27FC236}">
                <a16:creationId xmlns:a16="http://schemas.microsoft.com/office/drawing/2014/main" id="{CD686BE0-2EA3-4B49-B5AA-3380A94D5A8D}"/>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51" name="直接连接符 622634">
            <a:extLst>
              <a:ext uri="{FF2B5EF4-FFF2-40B4-BE49-F238E27FC236}">
                <a16:creationId xmlns:a16="http://schemas.microsoft.com/office/drawing/2014/main" id="{C70655CA-9C68-4341-9F9B-B3DA647791D2}"/>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8652" name="文本框 622635">
            <a:extLst>
              <a:ext uri="{FF2B5EF4-FFF2-40B4-BE49-F238E27FC236}">
                <a16:creationId xmlns:a16="http://schemas.microsoft.com/office/drawing/2014/main" id="{9722DFCD-D72D-0044-BC82-1BD067E777A8}"/>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68653" name="文本框 622636">
            <a:extLst>
              <a:ext uri="{FF2B5EF4-FFF2-40B4-BE49-F238E27FC236}">
                <a16:creationId xmlns:a16="http://schemas.microsoft.com/office/drawing/2014/main" id="{5140908A-C561-F54B-9726-ABBB5B0C3777}"/>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8654" name="直接连接符 622637">
            <a:extLst>
              <a:ext uri="{FF2B5EF4-FFF2-40B4-BE49-F238E27FC236}">
                <a16:creationId xmlns:a16="http://schemas.microsoft.com/office/drawing/2014/main" id="{DB460DB5-F098-BA42-BCCC-A93CCCC91B71}"/>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5" name="直接连接符 622638">
            <a:extLst>
              <a:ext uri="{FF2B5EF4-FFF2-40B4-BE49-F238E27FC236}">
                <a16:creationId xmlns:a16="http://schemas.microsoft.com/office/drawing/2014/main" id="{B24BE85E-BDA6-3F45-BD85-38FC34D40AE5}"/>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6" name="直接连接符 622639">
            <a:extLst>
              <a:ext uri="{FF2B5EF4-FFF2-40B4-BE49-F238E27FC236}">
                <a16:creationId xmlns:a16="http://schemas.microsoft.com/office/drawing/2014/main" id="{D4DBE211-627C-3C41-BF4B-B3430A30C4F9}"/>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7" name="直接连接符 622640">
            <a:extLst>
              <a:ext uri="{FF2B5EF4-FFF2-40B4-BE49-F238E27FC236}">
                <a16:creationId xmlns:a16="http://schemas.microsoft.com/office/drawing/2014/main" id="{E5366859-644D-1841-87C7-BCAB7FDCD0BD}"/>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8" name="直接连接符 622641">
            <a:extLst>
              <a:ext uri="{FF2B5EF4-FFF2-40B4-BE49-F238E27FC236}">
                <a16:creationId xmlns:a16="http://schemas.microsoft.com/office/drawing/2014/main" id="{BD92686E-1781-394D-85CB-D9FB0235A082}"/>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9" name="直接连接符 622642">
            <a:extLst>
              <a:ext uri="{FF2B5EF4-FFF2-40B4-BE49-F238E27FC236}">
                <a16:creationId xmlns:a16="http://schemas.microsoft.com/office/drawing/2014/main" id="{077920EA-7A5A-A34D-AC83-40771C3D2A82}"/>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0" name="直接连接符 622643">
            <a:extLst>
              <a:ext uri="{FF2B5EF4-FFF2-40B4-BE49-F238E27FC236}">
                <a16:creationId xmlns:a16="http://schemas.microsoft.com/office/drawing/2014/main" id="{C6CF11AA-8E8D-744F-B70E-D5D423347169}"/>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1" name="直接连接符 622644">
            <a:extLst>
              <a:ext uri="{FF2B5EF4-FFF2-40B4-BE49-F238E27FC236}">
                <a16:creationId xmlns:a16="http://schemas.microsoft.com/office/drawing/2014/main" id="{7742B973-051F-004E-AA0C-517A9071F866}"/>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2" name="直接连接符 622645">
            <a:extLst>
              <a:ext uri="{FF2B5EF4-FFF2-40B4-BE49-F238E27FC236}">
                <a16:creationId xmlns:a16="http://schemas.microsoft.com/office/drawing/2014/main" id="{E8B246B0-C405-3443-B248-28EEAE53D595}"/>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3" name="直接连接符 622646">
            <a:extLst>
              <a:ext uri="{FF2B5EF4-FFF2-40B4-BE49-F238E27FC236}">
                <a16:creationId xmlns:a16="http://schemas.microsoft.com/office/drawing/2014/main" id="{E2392043-DB8C-F148-8415-2666A6F4ECCA}"/>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4" name="直接连接符 622647">
            <a:extLst>
              <a:ext uri="{FF2B5EF4-FFF2-40B4-BE49-F238E27FC236}">
                <a16:creationId xmlns:a16="http://schemas.microsoft.com/office/drawing/2014/main" id="{36E9E232-3BC9-AA43-BAF5-89BBD54B26E3}"/>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5" name="直接连接符 622648">
            <a:extLst>
              <a:ext uri="{FF2B5EF4-FFF2-40B4-BE49-F238E27FC236}">
                <a16:creationId xmlns:a16="http://schemas.microsoft.com/office/drawing/2014/main" id="{6CF183FF-0F68-7E42-B181-D85DCECB8B82}"/>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6" name="直接连接符 622649">
            <a:extLst>
              <a:ext uri="{FF2B5EF4-FFF2-40B4-BE49-F238E27FC236}">
                <a16:creationId xmlns:a16="http://schemas.microsoft.com/office/drawing/2014/main" id="{0501BC8B-40F0-E74B-ACFB-F4518D82F09D}"/>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7" name="直接连接符 622650">
            <a:extLst>
              <a:ext uri="{FF2B5EF4-FFF2-40B4-BE49-F238E27FC236}">
                <a16:creationId xmlns:a16="http://schemas.microsoft.com/office/drawing/2014/main" id="{CB144D6E-A892-9548-A987-21443AF89331}"/>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8" name="直接连接符 622651">
            <a:extLst>
              <a:ext uri="{FF2B5EF4-FFF2-40B4-BE49-F238E27FC236}">
                <a16:creationId xmlns:a16="http://schemas.microsoft.com/office/drawing/2014/main" id="{58576E78-5304-C249-B263-0AE436B51FF4}"/>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9" name="直接连接符 622652">
            <a:extLst>
              <a:ext uri="{FF2B5EF4-FFF2-40B4-BE49-F238E27FC236}">
                <a16:creationId xmlns:a16="http://schemas.microsoft.com/office/drawing/2014/main" id="{15BFF289-439D-9047-A980-97FC5CDEDB2B}"/>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70" name="直接连接符 622653">
            <a:extLst>
              <a:ext uri="{FF2B5EF4-FFF2-40B4-BE49-F238E27FC236}">
                <a16:creationId xmlns:a16="http://schemas.microsoft.com/office/drawing/2014/main" id="{0991AC1F-1F0F-3647-9290-A16C4F1D638A}"/>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71" name="直接连接符 622654">
            <a:extLst>
              <a:ext uri="{FF2B5EF4-FFF2-40B4-BE49-F238E27FC236}">
                <a16:creationId xmlns:a16="http://schemas.microsoft.com/office/drawing/2014/main" id="{A958781D-7FC0-0346-9C54-8C23D3B085B7}"/>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72" name="矩形 622655">
            <a:extLst>
              <a:ext uri="{FF2B5EF4-FFF2-40B4-BE49-F238E27FC236}">
                <a16:creationId xmlns:a16="http://schemas.microsoft.com/office/drawing/2014/main" id="{11BB3990-5DD4-CA48-8369-EDDF9B91B450}"/>
              </a:ext>
            </a:extLst>
          </p:cNvPr>
          <p:cNvSpPr>
            <a:spLocks noChangeArrowheads="1"/>
          </p:cNvSpPr>
          <p:nvPr/>
        </p:nvSpPr>
        <p:spPr bwMode="auto">
          <a:xfrm>
            <a:off x="4114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8673" name="直接连接符 622656">
            <a:extLst>
              <a:ext uri="{FF2B5EF4-FFF2-40B4-BE49-F238E27FC236}">
                <a16:creationId xmlns:a16="http://schemas.microsoft.com/office/drawing/2014/main" id="{4850ECF4-AC77-9442-8952-FEFB748A0FCF}"/>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8674" name="文本框 622657">
            <a:extLst>
              <a:ext uri="{FF2B5EF4-FFF2-40B4-BE49-F238E27FC236}">
                <a16:creationId xmlns:a16="http://schemas.microsoft.com/office/drawing/2014/main" id="{E48D31D2-C5B2-AD41-BE1D-2059A6A7D54B}"/>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sp>
        <p:nvSpPr>
          <p:cNvPr id="68675" name="直接连接符 622660">
            <a:extLst>
              <a:ext uri="{FF2B5EF4-FFF2-40B4-BE49-F238E27FC236}">
                <a16:creationId xmlns:a16="http://schemas.microsoft.com/office/drawing/2014/main" id="{B23D26DB-278E-B94E-99D6-0649BE0876E4}"/>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8676" name="直接连接符 622661">
            <a:extLst>
              <a:ext uri="{FF2B5EF4-FFF2-40B4-BE49-F238E27FC236}">
                <a16:creationId xmlns:a16="http://schemas.microsoft.com/office/drawing/2014/main" id="{BA17D843-1F84-FF49-A3C8-0A1A4B48C5AF}"/>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2663" name="矩形 622662">
            <a:extLst>
              <a:ext uri="{FF2B5EF4-FFF2-40B4-BE49-F238E27FC236}">
                <a16:creationId xmlns:a16="http://schemas.microsoft.com/office/drawing/2014/main" id="{BE2862B2-11CA-4043-AD3E-834FFBA1110F}"/>
              </a:ext>
            </a:extLst>
          </p:cNvPr>
          <p:cNvSpPr>
            <a:spLocks noChangeArrowheads="1"/>
          </p:cNvSpPr>
          <p:nvPr/>
        </p:nvSpPr>
        <p:spPr bwMode="auto">
          <a:xfrm>
            <a:off x="4572000" y="4572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2664" name="矩形 622663">
            <a:extLst>
              <a:ext uri="{FF2B5EF4-FFF2-40B4-BE49-F238E27FC236}">
                <a16:creationId xmlns:a16="http://schemas.microsoft.com/office/drawing/2014/main" id="{10CD2BC9-C614-C640-AA6B-CEEE030349AA}"/>
              </a:ext>
            </a:extLst>
          </p:cNvPr>
          <p:cNvSpPr>
            <a:spLocks noChangeArrowheads="1"/>
          </p:cNvSpPr>
          <p:nvPr/>
        </p:nvSpPr>
        <p:spPr bwMode="auto">
          <a:xfrm>
            <a:off x="50292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8679" name="直接连接符 622664">
            <a:extLst>
              <a:ext uri="{FF2B5EF4-FFF2-40B4-BE49-F238E27FC236}">
                <a16:creationId xmlns:a16="http://schemas.microsoft.com/office/drawing/2014/main" id="{DD9E0229-9D23-B74E-A151-4D1925F9ED64}"/>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2666" name="矩形 622665">
            <a:extLst>
              <a:ext uri="{FF2B5EF4-FFF2-40B4-BE49-F238E27FC236}">
                <a16:creationId xmlns:a16="http://schemas.microsoft.com/office/drawing/2014/main" id="{D767A6C4-0AC2-D44E-8B06-8E218987D2C3}"/>
              </a:ext>
            </a:extLst>
          </p:cNvPr>
          <p:cNvSpPr>
            <a:spLocks noChangeArrowheads="1"/>
          </p:cNvSpPr>
          <p:nvPr/>
        </p:nvSpPr>
        <p:spPr bwMode="auto">
          <a:xfrm>
            <a:off x="45720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8681" name="直接连接符 622666">
            <a:extLst>
              <a:ext uri="{FF2B5EF4-FFF2-40B4-BE49-F238E27FC236}">
                <a16:creationId xmlns:a16="http://schemas.microsoft.com/office/drawing/2014/main" id="{70B73A78-C53C-3445-AA6B-97A0F36DC61E}"/>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8682" name="直接连接符 622667">
            <a:extLst>
              <a:ext uri="{FF2B5EF4-FFF2-40B4-BE49-F238E27FC236}">
                <a16:creationId xmlns:a16="http://schemas.microsoft.com/office/drawing/2014/main" id="{344C25A8-0433-E349-A884-719D6AA44EBB}"/>
              </a:ext>
            </a:extLst>
          </p:cNvPr>
          <p:cNvSpPr>
            <a:spLocks noChangeShapeType="1"/>
          </p:cNvSpPr>
          <p:nvPr/>
        </p:nvSpPr>
        <p:spPr bwMode="auto">
          <a:xfrm>
            <a:off x="32004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8683" name="直接连接符 622668">
            <a:extLst>
              <a:ext uri="{FF2B5EF4-FFF2-40B4-BE49-F238E27FC236}">
                <a16:creationId xmlns:a16="http://schemas.microsoft.com/office/drawing/2014/main" id="{C09D93F0-D386-8441-BF47-D448B7534671}"/>
              </a:ext>
            </a:extLst>
          </p:cNvPr>
          <p:cNvSpPr>
            <a:spLocks noChangeShapeType="1"/>
          </p:cNvSpPr>
          <p:nvPr/>
        </p:nvSpPr>
        <p:spPr bwMode="auto">
          <a:xfrm>
            <a:off x="3657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8684" name="直接连接符 622669">
            <a:extLst>
              <a:ext uri="{FF2B5EF4-FFF2-40B4-BE49-F238E27FC236}">
                <a16:creationId xmlns:a16="http://schemas.microsoft.com/office/drawing/2014/main" id="{10B05C86-4EE5-D547-A232-C35CB9DCA7A1}"/>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2671" name="矩形 622670">
            <a:extLst>
              <a:ext uri="{FF2B5EF4-FFF2-40B4-BE49-F238E27FC236}">
                <a16:creationId xmlns:a16="http://schemas.microsoft.com/office/drawing/2014/main" id="{07C8C6C9-96E0-074C-B3DC-DCD9F838D21D}"/>
              </a:ext>
            </a:extLst>
          </p:cNvPr>
          <p:cNvSpPr>
            <a:spLocks noChangeArrowheads="1"/>
          </p:cNvSpPr>
          <p:nvPr/>
        </p:nvSpPr>
        <p:spPr bwMode="auto">
          <a:xfrm>
            <a:off x="4114800" y="4572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2672" name="直接连接符 622671">
            <a:extLst>
              <a:ext uri="{FF2B5EF4-FFF2-40B4-BE49-F238E27FC236}">
                <a16:creationId xmlns:a16="http://schemas.microsoft.com/office/drawing/2014/main" id="{2EB8509F-3756-B54B-90EE-DC06DF65E077}"/>
              </a:ext>
            </a:extLst>
          </p:cNvPr>
          <p:cNvSpPr>
            <a:spLocks noChangeShapeType="1"/>
          </p:cNvSpPr>
          <p:nvPr/>
        </p:nvSpPr>
        <p:spPr bwMode="auto">
          <a:xfrm>
            <a:off x="77724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2673" name="直接连接符 622672">
            <a:extLst>
              <a:ext uri="{FF2B5EF4-FFF2-40B4-BE49-F238E27FC236}">
                <a16:creationId xmlns:a16="http://schemas.microsoft.com/office/drawing/2014/main" id="{FF3C0CCD-9DCE-964C-B453-3C73F44EE911}"/>
              </a:ext>
            </a:extLst>
          </p:cNvPr>
          <p:cNvSpPr>
            <a:spLocks noChangeShapeType="1"/>
          </p:cNvSpPr>
          <p:nvPr/>
        </p:nvSpPr>
        <p:spPr bwMode="auto">
          <a:xfrm>
            <a:off x="45720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8688" name="直接连接符 622673">
            <a:extLst>
              <a:ext uri="{FF2B5EF4-FFF2-40B4-BE49-F238E27FC236}">
                <a16:creationId xmlns:a16="http://schemas.microsoft.com/office/drawing/2014/main" id="{15876DA1-607A-AD4B-BAD7-AF2AACF3E431}"/>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89" name="直接连接符 622674">
            <a:extLst>
              <a:ext uri="{FF2B5EF4-FFF2-40B4-BE49-F238E27FC236}">
                <a16:creationId xmlns:a16="http://schemas.microsoft.com/office/drawing/2014/main" id="{A90F52AF-ADFA-BC44-B5A2-04A1A59E907A}"/>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0" name="直接连接符 622675">
            <a:extLst>
              <a:ext uri="{FF2B5EF4-FFF2-40B4-BE49-F238E27FC236}">
                <a16:creationId xmlns:a16="http://schemas.microsoft.com/office/drawing/2014/main" id="{4DEDDF4F-3891-A844-A189-2796F4A3276D}"/>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1" name="直接连接符 622676">
            <a:extLst>
              <a:ext uri="{FF2B5EF4-FFF2-40B4-BE49-F238E27FC236}">
                <a16:creationId xmlns:a16="http://schemas.microsoft.com/office/drawing/2014/main" id="{AF67B4A4-AA11-DD4F-BEAA-F83245D3125F}"/>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2" name="直接连接符 622677">
            <a:extLst>
              <a:ext uri="{FF2B5EF4-FFF2-40B4-BE49-F238E27FC236}">
                <a16:creationId xmlns:a16="http://schemas.microsoft.com/office/drawing/2014/main" id="{4AD2AA54-7DDE-0242-B040-4CE641FECC76}"/>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3" name="直接连接符 622678">
            <a:extLst>
              <a:ext uri="{FF2B5EF4-FFF2-40B4-BE49-F238E27FC236}">
                <a16:creationId xmlns:a16="http://schemas.microsoft.com/office/drawing/2014/main" id="{507FAB1C-7A4F-5C49-95BE-47BC455A0188}"/>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2680" name="矩形 622679">
            <a:extLst>
              <a:ext uri="{FF2B5EF4-FFF2-40B4-BE49-F238E27FC236}">
                <a16:creationId xmlns:a16="http://schemas.microsoft.com/office/drawing/2014/main" id="{BC799860-2DCC-9D41-A863-3CBB0DB73485}"/>
              </a:ext>
            </a:extLst>
          </p:cNvPr>
          <p:cNvSpPr>
            <a:spLocks noChangeArrowheads="1"/>
          </p:cNvSpPr>
          <p:nvPr/>
        </p:nvSpPr>
        <p:spPr bwMode="auto">
          <a:xfrm>
            <a:off x="50292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2681" name="矩形 622680">
            <a:extLst>
              <a:ext uri="{FF2B5EF4-FFF2-40B4-BE49-F238E27FC236}">
                <a16:creationId xmlns:a16="http://schemas.microsoft.com/office/drawing/2014/main" id="{DB66B018-608C-7247-91E9-BEA6BFEC9051}"/>
              </a:ext>
            </a:extLst>
          </p:cNvPr>
          <p:cNvSpPr>
            <a:spLocks noChangeArrowheads="1"/>
          </p:cNvSpPr>
          <p:nvPr/>
        </p:nvSpPr>
        <p:spPr bwMode="auto">
          <a:xfrm>
            <a:off x="50292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8696" name="直接连接符 622681">
            <a:extLst>
              <a:ext uri="{FF2B5EF4-FFF2-40B4-BE49-F238E27FC236}">
                <a16:creationId xmlns:a16="http://schemas.microsoft.com/office/drawing/2014/main" id="{4FF6431B-09B0-3841-9969-058DC92B4255}"/>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2683" name="直接连接符 622682">
            <a:extLst>
              <a:ext uri="{FF2B5EF4-FFF2-40B4-BE49-F238E27FC236}">
                <a16:creationId xmlns:a16="http://schemas.microsoft.com/office/drawing/2014/main" id="{6B3BA015-F6BE-C34D-A185-C6614256B123}"/>
              </a:ext>
            </a:extLst>
          </p:cNvPr>
          <p:cNvSpPr>
            <a:spLocks noChangeShapeType="1"/>
          </p:cNvSpPr>
          <p:nvPr/>
        </p:nvSpPr>
        <p:spPr bwMode="auto">
          <a:xfrm>
            <a:off x="68580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2684" name="直接连接符 622683">
            <a:extLst>
              <a:ext uri="{FF2B5EF4-FFF2-40B4-BE49-F238E27FC236}">
                <a16:creationId xmlns:a16="http://schemas.microsoft.com/office/drawing/2014/main" id="{8C27B942-E2B0-3F49-A84D-F82FA06D52A5}"/>
              </a:ext>
            </a:extLst>
          </p:cNvPr>
          <p:cNvSpPr>
            <a:spLocks noChangeShapeType="1"/>
          </p:cNvSpPr>
          <p:nvPr/>
        </p:nvSpPr>
        <p:spPr bwMode="auto">
          <a:xfrm>
            <a:off x="50292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2685" name="矩形 622684">
            <a:extLst>
              <a:ext uri="{FF2B5EF4-FFF2-40B4-BE49-F238E27FC236}">
                <a16:creationId xmlns:a16="http://schemas.microsoft.com/office/drawing/2014/main" id="{DD34DDD9-9E58-5B42-92D1-74CED2BA98F2}"/>
              </a:ext>
            </a:extLst>
          </p:cNvPr>
          <p:cNvSpPr>
            <a:spLocks noChangeArrowheads="1"/>
          </p:cNvSpPr>
          <p:nvPr/>
        </p:nvSpPr>
        <p:spPr bwMode="auto">
          <a:xfrm>
            <a:off x="59436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2686" name="矩形 622685">
            <a:extLst>
              <a:ext uri="{FF2B5EF4-FFF2-40B4-BE49-F238E27FC236}">
                <a16:creationId xmlns:a16="http://schemas.microsoft.com/office/drawing/2014/main" id="{13FAE718-F374-324E-AA3A-4AEE67C42320}"/>
              </a:ext>
            </a:extLst>
          </p:cNvPr>
          <p:cNvSpPr>
            <a:spLocks noChangeArrowheads="1"/>
          </p:cNvSpPr>
          <p:nvPr/>
        </p:nvSpPr>
        <p:spPr bwMode="auto">
          <a:xfrm>
            <a:off x="5486400" y="54102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2687" name="矩形 622686">
            <a:extLst>
              <a:ext uri="{FF2B5EF4-FFF2-40B4-BE49-F238E27FC236}">
                <a16:creationId xmlns:a16="http://schemas.microsoft.com/office/drawing/2014/main" id="{B7014C63-F4CF-0F4B-8871-9FEDAE629BC8}"/>
              </a:ext>
            </a:extLst>
          </p:cNvPr>
          <p:cNvSpPr>
            <a:spLocks noChangeArrowheads="1"/>
          </p:cNvSpPr>
          <p:nvPr/>
        </p:nvSpPr>
        <p:spPr bwMode="auto">
          <a:xfrm>
            <a:off x="6400800" y="4572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2688" name="矩形 622687">
            <a:extLst>
              <a:ext uri="{FF2B5EF4-FFF2-40B4-BE49-F238E27FC236}">
                <a16:creationId xmlns:a16="http://schemas.microsoft.com/office/drawing/2014/main" id="{EED8A861-8375-2340-B482-079A8E74CA98}"/>
              </a:ext>
            </a:extLst>
          </p:cNvPr>
          <p:cNvSpPr>
            <a:spLocks noChangeArrowheads="1"/>
          </p:cNvSpPr>
          <p:nvPr/>
        </p:nvSpPr>
        <p:spPr bwMode="auto">
          <a:xfrm>
            <a:off x="5943600" y="4572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2689" name="直接连接符 622688">
            <a:extLst>
              <a:ext uri="{FF2B5EF4-FFF2-40B4-BE49-F238E27FC236}">
                <a16:creationId xmlns:a16="http://schemas.microsoft.com/office/drawing/2014/main" id="{D2AB43C6-218A-A84C-89D2-D24AD57780A0}"/>
              </a:ext>
            </a:extLst>
          </p:cNvPr>
          <p:cNvSpPr>
            <a:spLocks noChangeShapeType="1"/>
          </p:cNvSpPr>
          <p:nvPr/>
        </p:nvSpPr>
        <p:spPr bwMode="auto">
          <a:xfrm>
            <a:off x="5943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2690" name="直接连接符 622689">
            <a:extLst>
              <a:ext uri="{FF2B5EF4-FFF2-40B4-BE49-F238E27FC236}">
                <a16:creationId xmlns:a16="http://schemas.microsoft.com/office/drawing/2014/main" id="{68E4AD51-6D89-3648-9321-136B64A136F2}"/>
              </a:ext>
            </a:extLst>
          </p:cNvPr>
          <p:cNvSpPr>
            <a:spLocks noChangeShapeType="1"/>
          </p:cNvSpPr>
          <p:nvPr/>
        </p:nvSpPr>
        <p:spPr bwMode="auto">
          <a:xfrm>
            <a:off x="8229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8705" name="矩形 622690">
            <a:extLst>
              <a:ext uri="{FF2B5EF4-FFF2-40B4-BE49-F238E27FC236}">
                <a16:creationId xmlns:a16="http://schemas.microsoft.com/office/drawing/2014/main" id="{F6843465-9D87-6548-BC3E-7D4360212EE2}"/>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8706" name="矩形 622691">
            <a:extLst>
              <a:ext uri="{FF2B5EF4-FFF2-40B4-BE49-F238E27FC236}">
                <a16:creationId xmlns:a16="http://schemas.microsoft.com/office/drawing/2014/main" id="{D25D14BF-6F05-DE40-AD62-CC3640F833C7}"/>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8707" name="矩形 622692">
            <a:extLst>
              <a:ext uri="{FF2B5EF4-FFF2-40B4-BE49-F238E27FC236}">
                <a16:creationId xmlns:a16="http://schemas.microsoft.com/office/drawing/2014/main" id="{DFB04B43-32B2-6B49-9DCE-CBCDAA6651A6}"/>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8708" name="矩形 622693">
            <a:extLst>
              <a:ext uri="{FF2B5EF4-FFF2-40B4-BE49-F238E27FC236}">
                <a16:creationId xmlns:a16="http://schemas.microsoft.com/office/drawing/2014/main" id="{2615DB17-BFBE-944C-82C6-34A4517AFB95}"/>
              </a:ext>
            </a:extLst>
          </p:cNvPr>
          <p:cNvSpPr>
            <a:spLocks noChangeArrowheads="1"/>
          </p:cNvSpPr>
          <p:nvPr/>
        </p:nvSpPr>
        <p:spPr bwMode="auto">
          <a:xfrm>
            <a:off x="3657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8709" name="直接连接符 622659">
            <a:extLst>
              <a:ext uri="{FF2B5EF4-FFF2-40B4-BE49-F238E27FC236}">
                <a16:creationId xmlns:a16="http://schemas.microsoft.com/office/drawing/2014/main" id="{CA66DDC8-1C48-EF49-96F5-89320754E7CC}"/>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68710" name="组合 622695">
            <a:extLst>
              <a:ext uri="{FF2B5EF4-FFF2-40B4-BE49-F238E27FC236}">
                <a16:creationId xmlns:a16="http://schemas.microsoft.com/office/drawing/2014/main" id="{A2F6871F-57B5-5A4C-A771-7B64BFA08A41}"/>
              </a:ext>
            </a:extLst>
          </p:cNvPr>
          <p:cNvGrpSpPr>
            <a:grpSpLocks/>
          </p:cNvGrpSpPr>
          <p:nvPr/>
        </p:nvGrpSpPr>
        <p:grpSpPr bwMode="auto">
          <a:xfrm>
            <a:off x="3505200" y="4953000"/>
            <a:ext cx="4984750" cy="1295400"/>
            <a:chOff x="2208" y="3120"/>
            <a:chExt cx="3140" cy="816"/>
          </a:xfrm>
        </p:grpSpPr>
        <p:sp>
          <p:nvSpPr>
            <p:cNvPr id="68718" name="文本框 622696">
              <a:extLst>
                <a:ext uri="{FF2B5EF4-FFF2-40B4-BE49-F238E27FC236}">
                  <a16:creationId xmlns:a16="http://schemas.microsoft.com/office/drawing/2014/main" id="{F64FCAC6-B5A2-3744-88D2-8664B1609A83}"/>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8719" name="文本框 622697">
              <a:extLst>
                <a:ext uri="{FF2B5EF4-FFF2-40B4-BE49-F238E27FC236}">
                  <a16:creationId xmlns:a16="http://schemas.microsoft.com/office/drawing/2014/main" id="{A3143098-E47E-D940-8BFD-42ED668A92E9}"/>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8720" name="文本框 622698">
              <a:extLst>
                <a:ext uri="{FF2B5EF4-FFF2-40B4-BE49-F238E27FC236}">
                  <a16:creationId xmlns:a16="http://schemas.microsoft.com/office/drawing/2014/main" id="{3A2772C0-680E-F749-80A3-4C67B6C63123}"/>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8721" name="文本框 622699">
              <a:extLst>
                <a:ext uri="{FF2B5EF4-FFF2-40B4-BE49-F238E27FC236}">
                  <a16:creationId xmlns:a16="http://schemas.microsoft.com/office/drawing/2014/main" id="{A78E2D22-E60A-2C49-9F6E-495BCE1B6CF9}"/>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8722" name="文本框 622700">
              <a:extLst>
                <a:ext uri="{FF2B5EF4-FFF2-40B4-BE49-F238E27FC236}">
                  <a16:creationId xmlns:a16="http://schemas.microsoft.com/office/drawing/2014/main" id="{21A8097D-F12F-D748-8EDD-C6E38A36A2AC}"/>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68723" name="文本框 622701">
              <a:extLst>
                <a:ext uri="{FF2B5EF4-FFF2-40B4-BE49-F238E27FC236}">
                  <a16:creationId xmlns:a16="http://schemas.microsoft.com/office/drawing/2014/main" id="{8FC7CBC3-1D74-BB47-8C21-C5B0239AF745}"/>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68711" name="文本框 622702">
            <a:extLst>
              <a:ext uri="{FF2B5EF4-FFF2-40B4-BE49-F238E27FC236}">
                <a16:creationId xmlns:a16="http://schemas.microsoft.com/office/drawing/2014/main" id="{88728533-DD90-1444-BAAF-D146FF1A23FD}"/>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68712" name="文本框 622703">
            <a:extLst>
              <a:ext uri="{FF2B5EF4-FFF2-40B4-BE49-F238E27FC236}">
                <a16:creationId xmlns:a16="http://schemas.microsoft.com/office/drawing/2014/main" id="{8D90667B-5B99-1145-B4FB-F5752074D47E}"/>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68713" name="文本框 622704">
            <a:extLst>
              <a:ext uri="{FF2B5EF4-FFF2-40B4-BE49-F238E27FC236}">
                <a16:creationId xmlns:a16="http://schemas.microsoft.com/office/drawing/2014/main" id="{ACF6DAD0-46CC-834B-8E65-05CEBC4B8356}"/>
              </a:ext>
            </a:extLst>
          </p:cNvPr>
          <p:cNvSpPr txBox="1">
            <a:spLocks noChangeArrowheads="1"/>
          </p:cNvSpPr>
          <p:nvPr/>
        </p:nvSpPr>
        <p:spPr bwMode="auto">
          <a:xfrm>
            <a:off x="2286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68714" name="日期占位符 1">
            <a:extLst>
              <a:ext uri="{FF2B5EF4-FFF2-40B4-BE49-F238E27FC236}">
                <a16:creationId xmlns:a16="http://schemas.microsoft.com/office/drawing/2014/main" id="{CD78DF92-C4E3-D74D-A720-C4FD57C4FAEC}"/>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2005年10月3日，</a:t>
            </a:r>
          </a:p>
        </p:txBody>
      </p:sp>
      <p:sp>
        <p:nvSpPr>
          <p:cNvPr id="68715" name="页脚占位符 2">
            <a:extLst>
              <a:ext uri="{FF2B5EF4-FFF2-40B4-BE49-F238E27FC236}">
                <a16:creationId xmlns:a16="http://schemas.microsoft.com/office/drawing/2014/main" id="{04C1706D-8F01-6044-967E-B2FB0E8B683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56433" name="灯片编号占位符 3">
            <a:extLst>
              <a:ext uri="{FF2B5EF4-FFF2-40B4-BE49-F238E27FC236}">
                <a16:creationId xmlns:a16="http://schemas.microsoft.com/office/drawing/2014/main" id="{61FE24B2-2381-4B4D-9D9D-858EFC707020}"/>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en-US" altLang="en-US" sz="1800" dirty="0">
                <a:latin typeface="Calibri" panose="020F0502020204030204" pitchFamily="34" charset="0"/>
              </a:rPr>
              <a:t>53</a:t>
            </a:r>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BD456AF0-9AA1-5146-AC5C-B38E7DE80CC2}"/>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xit" presetSubtype="8" fill="hold" nodeType="withEffect">
                                  <p:stCondLst>
                                    <p:cond delay="0"/>
                                  </p:stCondLst>
                                  <p:childTnLst>
                                    <p:animEffect transition="out" filter="wipe(left)">
                                      <p:cBhvr>
                                        <p:cTn id="6" dur="1000"/>
                                        <p:tgtEl>
                                          <p:spTgt spid="622671"/>
                                        </p:tgtEl>
                                      </p:cBhvr>
                                    </p:animEffect>
                                    <p:set>
                                      <p:cBhvr>
                                        <p:cTn id="7" dur="1" fill="hold">
                                          <p:stCondLst>
                                            <p:cond delay="999"/>
                                          </p:stCondLst>
                                        </p:cTn>
                                        <p:tgtEl>
                                          <p:spTgt spid="622671"/>
                                        </p:tgtEl>
                                        <p:attrNameLst>
                                          <p:attrName/>
                                        </p:attrNameLst>
                                      </p:cBhvr>
                                      <p:to>
                                        <p:strVal val="hidden"/>
                                      </p:to>
                                    </p:set>
                                  </p:childTnLst>
                                </p:cTn>
                              </p:par>
                            </p:childTnLst>
                          </p:cTn>
                        </p:par>
                        <p:par>
                          <p:cTn id="8" fill="hold" nodeType="afterGroup">
                            <p:stCondLst>
                              <p:cond delay="1000"/>
                            </p:stCondLst>
                            <p:childTnLst>
                              <p:par>
                                <p:cTn id="9" presetID="1" presetClass="entr" presetSubtype="0" fill="hold" nodeType="afterEffect">
                                  <p:stCondLst>
                                    <p:cond delay="0"/>
                                  </p:stCondLst>
                                  <p:childTnLst>
                                    <p:set>
                                      <p:cBhvr>
                                        <p:cTn id="10" dur="1" fill="hold">
                                          <p:stCondLst>
                                            <p:cond delay="0"/>
                                          </p:stCondLst>
                                        </p:cTn>
                                        <p:tgtEl>
                                          <p:spTgt spid="622673"/>
                                        </p:tgtEl>
                                        <p:attrNameLst>
                                          <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2666"/>
                                        </p:tgtEl>
                                        <p:attrNameLst>
                                          <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2664"/>
                                        </p:tgtEl>
                                        <p:attrNameLst>
                                          <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2672"/>
                                        </p:tgtEl>
                                        <p:attrNameLst>
                                          <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2596"/>
                                        </p:tgtEl>
                                        <p:attrNameLst>
                                          <p:attrName/>
                                        </p:attrNameLst>
                                      </p:cBhvr>
                                      <p:to>
                                        <p:strVal val="visible"/>
                                      </p:to>
                                    </p:set>
                                  </p:childTnLst>
                                </p:cTn>
                              </p:par>
                            </p:childTnLst>
                          </p:cTn>
                        </p:par>
                        <p:par>
                          <p:cTn id="19" fill="hold" nodeType="afterGroup">
                            <p:stCondLst>
                              <p:cond delay="1001"/>
                            </p:stCondLst>
                            <p:childTnLst>
                              <p:par>
                                <p:cTn id="20" presetID="22" presetClass="exit" presetSubtype="8" fill="hold" nodeType="afterEffect">
                                  <p:stCondLst>
                                    <p:cond delay="0"/>
                                  </p:stCondLst>
                                  <p:childTnLst>
                                    <p:animEffect transition="out" filter="wipe(left)">
                                      <p:cBhvr>
                                        <p:cTn id="21" dur="1000"/>
                                        <p:tgtEl>
                                          <p:spTgt spid="622663"/>
                                        </p:tgtEl>
                                      </p:cBhvr>
                                    </p:animEffect>
                                    <p:set>
                                      <p:cBhvr>
                                        <p:cTn id="22" dur="1" fill="hold">
                                          <p:stCondLst>
                                            <p:cond delay="999"/>
                                          </p:stCondLst>
                                        </p:cTn>
                                        <p:tgtEl>
                                          <p:spTgt spid="622663"/>
                                        </p:tgtEl>
                                        <p:attrNameLst>
                                          <p:attrName/>
                                        </p:attrNameLst>
                                      </p:cBhvr>
                                      <p:to>
                                        <p:strVal val="hidden"/>
                                      </p:to>
                                    </p:set>
                                  </p:childTnLst>
                                </p:cTn>
                              </p:par>
                            </p:childTnLst>
                          </p:cTn>
                        </p:par>
                        <p:par>
                          <p:cTn id="23" fill="hold" nodeType="afterGroup">
                            <p:stCondLst>
                              <p:cond delay="2001"/>
                            </p:stCondLst>
                            <p:childTnLst>
                              <p:par>
                                <p:cTn id="24" presetID="1" presetClass="entr" presetSubtype="0" fill="hold" nodeType="afterEffect">
                                  <p:stCondLst>
                                    <p:cond delay="0"/>
                                  </p:stCondLst>
                                  <p:childTnLst>
                                    <p:set>
                                      <p:cBhvr>
                                        <p:cTn id="25" dur="1" fill="hold">
                                          <p:stCondLst>
                                            <p:cond delay="0"/>
                                          </p:stCondLst>
                                        </p:cTn>
                                        <p:tgtEl>
                                          <p:spTgt spid="622684"/>
                                        </p:tgtEl>
                                        <p:attrNameLst>
                                          <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22681"/>
                                        </p:tgtEl>
                                        <p:attrNameLst>
                                          <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22683"/>
                                        </p:tgtEl>
                                        <p:attrNameLst>
                                          <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22680"/>
                                        </p:tgtEl>
                                        <p:attrNameLst>
                                          <p:attrName/>
                                        </p:attrNameLst>
                                      </p:cBhvr>
                                      <p:to>
                                        <p:strVal val="visible"/>
                                      </p:to>
                                    </p:set>
                                  </p:childTnLst>
                                </p:cTn>
                              </p:par>
                            </p:childTnLst>
                          </p:cTn>
                        </p:par>
                        <p:par>
                          <p:cTn id="32" fill="hold" nodeType="afterGroup">
                            <p:stCondLst>
                              <p:cond delay="2002"/>
                            </p:stCondLst>
                            <p:childTnLst>
                              <p:par>
                                <p:cTn id="33" presetID="22" presetClass="exit" presetSubtype="8" fill="hold" nodeType="afterEffect">
                                  <p:stCondLst>
                                    <p:cond delay="0"/>
                                  </p:stCondLst>
                                  <p:childTnLst>
                                    <p:animEffect transition="out" filter="wipe(left)">
                                      <p:cBhvr>
                                        <p:cTn id="34" dur="1000"/>
                                        <p:tgtEl>
                                          <p:spTgt spid="622681"/>
                                        </p:tgtEl>
                                      </p:cBhvr>
                                    </p:animEffect>
                                    <p:set>
                                      <p:cBhvr>
                                        <p:cTn id="35" dur="1" fill="hold">
                                          <p:stCondLst>
                                            <p:cond delay="999"/>
                                          </p:stCondLst>
                                        </p:cTn>
                                        <p:tgtEl>
                                          <p:spTgt spid="622681"/>
                                        </p:tgtEl>
                                        <p:attrNameLst>
                                          <p:attrName/>
                                        </p:attrNameLst>
                                      </p:cBhvr>
                                      <p:to>
                                        <p:strVal val="hidden"/>
                                      </p:to>
                                    </p:set>
                                  </p:childTnLst>
                                </p:cTn>
                              </p:par>
                            </p:childTnLst>
                          </p:cTn>
                        </p:par>
                        <p:par>
                          <p:cTn id="36" fill="hold" nodeType="afterGroup">
                            <p:stCondLst>
                              <p:cond delay="3002"/>
                            </p:stCondLst>
                            <p:childTnLst>
                              <p:par>
                                <p:cTn id="37" presetID="1" presetClass="exit" presetSubtype="0" fill="hold" nodeType="afterEffect">
                                  <p:stCondLst>
                                    <p:cond delay="0"/>
                                  </p:stCondLst>
                                  <p:childTnLst>
                                    <p:set>
                                      <p:cBhvr>
                                        <p:cTn id="38" dur="1" fill="hold">
                                          <p:stCondLst>
                                            <p:cond delay="0"/>
                                          </p:stCondLst>
                                        </p:cTn>
                                        <p:tgtEl>
                                          <p:spTgt spid="622666"/>
                                        </p:tgtEl>
                                        <p:attrNameLst>
                                          <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622664"/>
                                        </p:tgtEl>
                                        <p:attrNameLst>
                                          <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622596"/>
                                        </p:tgtEl>
                                        <p:attrNameLst>
                                          <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622686"/>
                                        </p:tgtEl>
                                        <p:attrNameLst>
                                          <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22685"/>
                                        </p:tgtEl>
                                        <p:attrNameLst>
                                          <p:attrName/>
                                        </p:attrNameLst>
                                      </p:cBhvr>
                                      <p:to>
                                        <p:strVal val="visible"/>
                                      </p:to>
                                    </p:set>
                                  </p:childTnLst>
                                </p:cTn>
                              </p:par>
                            </p:childTnLst>
                          </p:cTn>
                        </p:par>
                        <p:par>
                          <p:cTn id="47" fill="hold" nodeType="afterGroup">
                            <p:stCondLst>
                              <p:cond delay="3003"/>
                            </p:stCondLst>
                            <p:childTnLst>
                              <p:par>
                                <p:cTn id="48" presetID="1" presetClass="exit" presetSubtype="0" fill="hold" nodeType="afterEffect">
                                  <p:stCondLst>
                                    <p:cond delay="0"/>
                                  </p:stCondLst>
                                  <p:childTnLst>
                                    <p:set>
                                      <p:cBhvr>
                                        <p:cTn id="49" dur="1" fill="hold">
                                          <p:stCondLst>
                                            <p:cond delay="0"/>
                                          </p:stCondLst>
                                        </p:cTn>
                                        <p:tgtEl>
                                          <p:spTgt spid="622686"/>
                                        </p:tgtEl>
                                        <p:attrNameLst>
                                          <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622685"/>
                                        </p:tgtEl>
                                        <p:attrNameLst>
                                          <p:attrName/>
                                        </p:attrNameLst>
                                      </p:cBhvr>
                                      <p:to>
                                        <p:strVal val="hidden"/>
                                      </p:to>
                                    </p:set>
                                  </p:childTnLst>
                                </p:cTn>
                              </p:par>
                              <p:par>
                                <p:cTn id="52" presetID="1" presetClass="entr" presetSubtype="0" fill="hold" nodeType="withEffect">
                                  <p:stCondLst>
                                    <p:cond delay="0"/>
                                  </p:stCondLst>
                                  <p:childTnLst>
                                    <p:set>
                                      <p:cBhvr>
                                        <p:cTn id="53" dur="1" fill="hold">
                                          <p:stCondLst>
                                            <p:cond delay="0"/>
                                          </p:stCondLst>
                                        </p:cTn>
                                        <p:tgtEl>
                                          <p:spTgt spid="622595"/>
                                        </p:tgtEl>
                                        <p:attrNameLst>
                                          <p:attrName/>
                                        </p:attrNameLst>
                                      </p:cBhvr>
                                      <p:to>
                                        <p:strVal val="visible"/>
                                      </p:to>
                                    </p:set>
                                  </p:childTnLst>
                                </p:cTn>
                              </p:par>
                              <p:par>
                                <p:cTn id="54" presetID="1" presetClass="exit" presetSubtype="0" fill="hold" nodeType="withEffect">
                                  <p:stCondLst>
                                    <p:cond delay="0"/>
                                  </p:stCondLst>
                                  <p:childTnLst>
                                    <p:set>
                                      <p:cBhvr>
                                        <p:cTn id="55" dur="1" fill="hold">
                                          <p:stCondLst>
                                            <p:cond delay="0"/>
                                          </p:stCondLst>
                                        </p:cTn>
                                        <p:tgtEl>
                                          <p:spTgt spid="622595"/>
                                        </p:tgtEl>
                                        <p:attrNameLst>
                                          <p:attrName/>
                                        </p:attrNameLst>
                                      </p:cBhvr>
                                      <p:to>
                                        <p:strVal val="hidden"/>
                                      </p:to>
                                    </p:set>
                                  </p:childTnLst>
                                </p:cTn>
                              </p:par>
                            </p:childTnLst>
                          </p:cTn>
                        </p:par>
                        <p:par>
                          <p:cTn id="56" fill="hold" nodeType="afterGroup">
                            <p:stCondLst>
                              <p:cond delay="3004"/>
                            </p:stCondLst>
                            <p:childTnLst>
                              <p:par>
                                <p:cTn id="57" presetID="1" presetClass="entr" presetSubtype="0" fill="hold" nodeType="afterEffect">
                                  <p:stCondLst>
                                    <p:cond delay="0"/>
                                  </p:stCondLst>
                                  <p:childTnLst>
                                    <p:set>
                                      <p:cBhvr>
                                        <p:cTn id="58" dur="1" fill="hold">
                                          <p:stCondLst>
                                            <p:cond delay="0"/>
                                          </p:stCondLst>
                                        </p:cTn>
                                        <p:tgtEl>
                                          <p:spTgt spid="622595"/>
                                        </p:tgtEl>
                                        <p:attrNameLst>
                                          <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22686"/>
                                        </p:tgtEl>
                                        <p:attrNameLst>
                                          <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22685"/>
                                        </p:tgtEl>
                                        <p:attrNameLst>
                                          <p:attrName/>
                                        </p:attrNameLst>
                                      </p:cBhvr>
                                      <p:to>
                                        <p:strVal val="visible"/>
                                      </p:to>
                                    </p:set>
                                  </p:childTnLst>
                                </p:cTn>
                              </p:par>
                            </p:childTnLst>
                          </p:cTn>
                        </p:par>
                        <p:par>
                          <p:cTn id="63" fill="hold" nodeType="afterGroup">
                            <p:stCondLst>
                              <p:cond delay="3005"/>
                            </p:stCondLst>
                            <p:childTnLst>
                              <p:par>
                                <p:cTn id="64" presetID="22" presetClass="exit" presetSubtype="8" fill="hold" nodeType="afterEffect">
                                  <p:stCondLst>
                                    <p:cond delay="0"/>
                                  </p:stCondLst>
                                  <p:childTnLst>
                                    <p:animEffect transition="out" filter="wipe(left)">
                                      <p:cBhvr>
                                        <p:cTn id="65" dur="1000"/>
                                        <p:tgtEl>
                                          <p:spTgt spid="622686"/>
                                        </p:tgtEl>
                                      </p:cBhvr>
                                    </p:animEffect>
                                    <p:set>
                                      <p:cBhvr>
                                        <p:cTn id="66" dur="1" fill="hold">
                                          <p:stCondLst>
                                            <p:cond delay="999"/>
                                          </p:stCondLst>
                                        </p:cTn>
                                        <p:tgtEl>
                                          <p:spTgt spid="622686"/>
                                        </p:tgtEl>
                                        <p:attrNameLst>
                                          <p:attrName/>
                                        </p:attrNameLst>
                                      </p:cBhvr>
                                      <p:to>
                                        <p:strVal val="hidden"/>
                                      </p:to>
                                    </p:set>
                                  </p:childTnLst>
                                </p:cTn>
                              </p:par>
                            </p:childTnLst>
                          </p:cTn>
                        </p:par>
                        <p:par>
                          <p:cTn id="67" fill="hold" nodeType="afterGroup">
                            <p:stCondLst>
                              <p:cond delay="4005"/>
                            </p:stCondLst>
                            <p:childTnLst>
                              <p:par>
                                <p:cTn id="68" presetID="1" presetClass="entr" presetSubtype="0" fill="hold" nodeType="afterEffect">
                                  <p:stCondLst>
                                    <p:cond delay="0"/>
                                  </p:stCondLst>
                                  <p:childTnLst>
                                    <p:set>
                                      <p:cBhvr>
                                        <p:cTn id="69" dur="1" fill="hold">
                                          <p:stCondLst>
                                            <p:cond delay="0"/>
                                          </p:stCondLst>
                                        </p:cTn>
                                        <p:tgtEl>
                                          <p:spTgt spid="622594"/>
                                        </p:tgtEl>
                                        <p:attrNameLst>
                                          <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622687"/>
                                        </p:tgtEl>
                                        <p:attrNameLst>
                                          <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622688"/>
                                        </p:tgtEl>
                                        <p:attrNameLst>
                                          <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622689"/>
                                        </p:tgtEl>
                                        <p:attrNameLst>
                                          <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622690"/>
                                        </p:tgtEl>
                                        <p:attrNameLst>
                                          <p:attrName/>
                                        </p:attrNameLst>
                                      </p:cBhvr>
                                      <p:to>
                                        <p:strVal val="visible"/>
                                      </p:to>
                                    </p:set>
                                  </p:childTnLst>
                                </p:cTn>
                              </p:par>
                            </p:childTnLst>
                          </p:cTn>
                        </p:par>
                        <p:par>
                          <p:cTn id="78" fill="hold" nodeType="afterGroup">
                            <p:stCondLst>
                              <p:cond delay="4006"/>
                            </p:stCondLst>
                            <p:childTnLst>
                              <p:par>
                                <p:cTn id="79" presetID="22" presetClass="exit" presetSubtype="8" fill="hold" nodeType="afterEffect">
                                  <p:stCondLst>
                                    <p:cond delay="0"/>
                                  </p:stCondLst>
                                  <p:childTnLst>
                                    <p:animEffect transition="out" filter="wipe(left)">
                                      <p:cBhvr>
                                        <p:cTn id="80" dur="1000"/>
                                        <p:tgtEl>
                                          <p:spTgt spid="622685"/>
                                        </p:tgtEl>
                                      </p:cBhvr>
                                    </p:animEffect>
                                    <p:set>
                                      <p:cBhvr>
                                        <p:cTn id="81" dur="1" fill="hold">
                                          <p:stCondLst>
                                            <p:cond delay="999"/>
                                          </p:stCondLst>
                                        </p:cTn>
                                        <p:tgtEl>
                                          <p:spTgt spid="622685"/>
                                        </p:tgtEl>
                                        <p:attrNameLst>
                                          <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矩形 623617">
            <a:extLst>
              <a:ext uri="{FF2B5EF4-FFF2-40B4-BE49-F238E27FC236}">
                <a16:creationId xmlns:a16="http://schemas.microsoft.com/office/drawing/2014/main" id="{A06DA9DD-2415-6243-9088-7B006EE8D1A9}"/>
              </a:ext>
            </a:extLst>
          </p:cNvPr>
          <p:cNvSpPr>
            <a:spLocks noChangeArrowheads="1"/>
          </p:cNvSpPr>
          <p:nvPr/>
        </p:nvSpPr>
        <p:spPr bwMode="auto">
          <a:xfrm>
            <a:off x="73152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3619" name="矩形 623618">
            <a:extLst>
              <a:ext uri="{FF2B5EF4-FFF2-40B4-BE49-F238E27FC236}">
                <a16:creationId xmlns:a16="http://schemas.microsoft.com/office/drawing/2014/main" id="{030B5D66-802E-7A4F-9383-DB7E08FC145B}"/>
              </a:ext>
            </a:extLst>
          </p:cNvPr>
          <p:cNvSpPr>
            <a:spLocks noChangeArrowheads="1"/>
          </p:cNvSpPr>
          <p:nvPr/>
        </p:nvSpPr>
        <p:spPr bwMode="auto">
          <a:xfrm>
            <a:off x="68580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636" name="矩形 623619">
            <a:extLst>
              <a:ext uri="{FF2B5EF4-FFF2-40B4-BE49-F238E27FC236}">
                <a16:creationId xmlns:a16="http://schemas.microsoft.com/office/drawing/2014/main" id="{C0A8370A-5495-964E-A74F-462A13CE8534}"/>
              </a:ext>
            </a:extLst>
          </p:cNvPr>
          <p:cNvSpPr>
            <a:spLocks noChangeArrowheads="1"/>
          </p:cNvSpPr>
          <p:nvPr/>
        </p:nvSpPr>
        <p:spPr bwMode="auto">
          <a:xfrm>
            <a:off x="6400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637" name="标题 623620">
            <a:extLst>
              <a:ext uri="{FF2B5EF4-FFF2-40B4-BE49-F238E27FC236}">
                <a16:creationId xmlns:a16="http://schemas.microsoft.com/office/drawing/2014/main" id="{48B7E835-70C9-3C48-A998-F59954996791}"/>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EDF（最早时限）</a:t>
            </a:r>
          </a:p>
        </p:txBody>
      </p:sp>
      <p:sp>
        <p:nvSpPr>
          <p:cNvPr id="69638" name="文本占位符 623621">
            <a:extLst>
              <a:ext uri="{FF2B5EF4-FFF2-40B4-BE49-F238E27FC236}">
                <a16:creationId xmlns:a16="http://schemas.microsoft.com/office/drawing/2014/main" id="{F684D984-26F9-374A-918F-CE0B557C4B16}"/>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执行与最早截止时间的作业</a:t>
            </a:r>
          </a:p>
        </p:txBody>
      </p:sp>
      <p:sp>
        <p:nvSpPr>
          <p:cNvPr id="69639" name="直接连接符 623622">
            <a:extLst>
              <a:ext uri="{FF2B5EF4-FFF2-40B4-BE49-F238E27FC236}">
                <a16:creationId xmlns:a16="http://schemas.microsoft.com/office/drawing/2014/main" id="{CDF525CA-152C-ED4A-836B-3ECF8B38280C}"/>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0" name="直接连接符 623623">
            <a:extLst>
              <a:ext uri="{FF2B5EF4-FFF2-40B4-BE49-F238E27FC236}">
                <a16:creationId xmlns:a16="http://schemas.microsoft.com/office/drawing/2014/main" id="{4393C858-4A95-A44D-9DA3-117DF4DBEB4C}"/>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1" name="直接连接符 623624">
            <a:extLst>
              <a:ext uri="{FF2B5EF4-FFF2-40B4-BE49-F238E27FC236}">
                <a16:creationId xmlns:a16="http://schemas.microsoft.com/office/drawing/2014/main" id="{1AA7615C-D92C-5544-8BA5-BF07BB2EC9AE}"/>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2" name="直接连接符 623625">
            <a:extLst>
              <a:ext uri="{FF2B5EF4-FFF2-40B4-BE49-F238E27FC236}">
                <a16:creationId xmlns:a16="http://schemas.microsoft.com/office/drawing/2014/main" id="{CB0E45DA-0487-BC4D-B1F1-F01E763529C5}"/>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3" name="直接连接符 623626">
            <a:extLst>
              <a:ext uri="{FF2B5EF4-FFF2-40B4-BE49-F238E27FC236}">
                <a16:creationId xmlns:a16="http://schemas.microsoft.com/office/drawing/2014/main" id="{583CFF6D-CDA8-4946-955E-75CA2D4DB0F2}"/>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4" name="直接连接符 623627">
            <a:extLst>
              <a:ext uri="{FF2B5EF4-FFF2-40B4-BE49-F238E27FC236}">
                <a16:creationId xmlns:a16="http://schemas.microsoft.com/office/drawing/2014/main" id="{C306EBB3-9CEC-7D44-B6F8-EA23DB743172}"/>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5" name="直接连接符 623628">
            <a:extLst>
              <a:ext uri="{FF2B5EF4-FFF2-40B4-BE49-F238E27FC236}">
                <a16:creationId xmlns:a16="http://schemas.microsoft.com/office/drawing/2014/main" id="{D421F5A7-05FD-A84B-9654-224EAA7A0C10}"/>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6" name="直接连接符 623629">
            <a:extLst>
              <a:ext uri="{FF2B5EF4-FFF2-40B4-BE49-F238E27FC236}">
                <a16:creationId xmlns:a16="http://schemas.microsoft.com/office/drawing/2014/main" id="{6C4B8A43-77F7-744A-86BA-5DDE4A422B9A}"/>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7" name="直接连接符 623630">
            <a:extLst>
              <a:ext uri="{FF2B5EF4-FFF2-40B4-BE49-F238E27FC236}">
                <a16:creationId xmlns:a16="http://schemas.microsoft.com/office/drawing/2014/main" id="{40426424-F52E-4446-BDE1-63731C079CE4}"/>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8" name="直接连接符 623631">
            <a:extLst>
              <a:ext uri="{FF2B5EF4-FFF2-40B4-BE49-F238E27FC236}">
                <a16:creationId xmlns:a16="http://schemas.microsoft.com/office/drawing/2014/main" id="{F490EEE7-6EAC-8D4A-B449-606BE484A06F}"/>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9" name="直接连接符 623632">
            <a:extLst>
              <a:ext uri="{FF2B5EF4-FFF2-40B4-BE49-F238E27FC236}">
                <a16:creationId xmlns:a16="http://schemas.microsoft.com/office/drawing/2014/main" id="{891A7F3A-8C2D-9B4F-BA8B-7C59FF7C22FA}"/>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0" name="直接连接符 623633">
            <a:extLst>
              <a:ext uri="{FF2B5EF4-FFF2-40B4-BE49-F238E27FC236}">
                <a16:creationId xmlns:a16="http://schemas.microsoft.com/office/drawing/2014/main" id="{3FFA3A24-E4B3-9449-8F8A-CF6B7D230387}"/>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1" name="直接连接符 623634">
            <a:extLst>
              <a:ext uri="{FF2B5EF4-FFF2-40B4-BE49-F238E27FC236}">
                <a16:creationId xmlns:a16="http://schemas.microsoft.com/office/drawing/2014/main" id="{D50947CB-E3C9-E346-BF37-FA56F375F15D}"/>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2" name="直接连接符 623635">
            <a:extLst>
              <a:ext uri="{FF2B5EF4-FFF2-40B4-BE49-F238E27FC236}">
                <a16:creationId xmlns:a16="http://schemas.microsoft.com/office/drawing/2014/main" id="{4EB74155-CD7F-1A46-99CA-B39FEB3840A7}"/>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3" name="直接连接符 623636">
            <a:extLst>
              <a:ext uri="{FF2B5EF4-FFF2-40B4-BE49-F238E27FC236}">
                <a16:creationId xmlns:a16="http://schemas.microsoft.com/office/drawing/2014/main" id="{51A5C7DB-A21B-174F-AC68-92D7F88194AF}"/>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4" name="直接连接符 623637">
            <a:extLst>
              <a:ext uri="{FF2B5EF4-FFF2-40B4-BE49-F238E27FC236}">
                <a16:creationId xmlns:a16="http://schemas.microsoft.com/office/drawing/2014/main" id="{9FA226B2-B126-0047-9FCE-73374B8DAD3F}"/>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5" name="直接连接符 623638">
            <a:extLst>
              <a:ext uri="{FF2B5EF4-FFF2-40B4-BE49-F238E27FC236}">
                <a16:creationId xmlns:a16="http://schemas.microsoft.com/office/drawing/2014/main" id="{0E0A9D69-D884-6343-9240-97F6433CF4DD}"/>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6" name="直接连接符 623639">
            <a:extLst>
              <a:ext uri="{FF2B5EF4-FFF2-40B4-BE49-F238E27FC236}">
                <a16:creationId xmlns:a16="http://schemas.microsoft.com/office/drawing/2014/main" id="{C43C564C-C089-EC4F-B151-6C127B88D5E1}"/>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657" name="直接连接符 623640">
            <a:extLst>
              <a:ext uri="{FF2B5EF4-FFF2-40B4-BE49-F238E27FC236}">
                <a16:creationId xmlns:a16="http://schemas.microsoft.com/office/drawing/2014/main" id="{F34217A2-BADE-3B45-B8FC-B7B09ED00FB8}"/>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8" name="直接连接符 623641">
            <a:extLst>
              <a:ext uri="{FF2B5EF4-FFF2-40B4-BE49-F238E27FC236}">
                <a16:creationId xmlns:a16="http://schemas.microsoft.com/office/drawing/2014/main" id="{834ADB84-E370-0049-B161-12A384907DE5}"/>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9" name="直接连接符 623642">
            <a:extLst>
              <a:ext uri="{FF2B5EF4-FFF2-40B4-BE49-F238E27FC236}">
                <a16:creationId xmlns:a16="http://schemas.microsoft.com/office/drawing/2014/main" id="{31C4A1DA-778E-B144-AF41-FBB709DF59C6}"/>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0" name="直接连接符 623643">
            <a:extLst>
              <a:ext uri="{FF2B5EF4-FFF2-40B4-BE49-F238E27FC236}">
                <a16:creationId xmlns:a16="http://schemas.microsoft.com/office/drawing/2014/main" id="{C6C6429D-CA12-7A49-AAAF-9383AEA27816}"/>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1" name="直接连接符 623644">
            <a:extLst>
              <a:ext uri="{FF2B5EF4-FFF2-40B4-BE49-F238E27FC236}">
                <a16:creationId xmlns:a16="http://schemas.microsoft.com/office/drawing/2014/main" id="{2AEB39AC-7D98-5244-8597-3F4322CACA0F}"/>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2" name="直接连接符 623645">
            <a:extLst>
              <a:ext uri="{FF2B5EF4-FFF2-40B4-BE49-F238E27FC236}">
                <a16:creationId xmlns:a16="http://schemas.microsoft.com/office/drawing/2014/main" id="{FBF14A82-2A99-3D4C-8262-642A01C30D1E}"/>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3" name="直接连接符 623646">
            <a:extLst>
              <a:ext uri="{FF2B5EF4-FFF2-40B4-BE49-F238E27FC236}">
                <a16:creationId xmlns:a16="http://schemas.microsoft.com/office/drawing/2014/main" id="{FD7A18E3-9B12-AD41-B827-A62D1A171AF3}"/>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4" name="直接连接符 623647">
            <a:extLst>
              <a:ext uri="{FF2B5EF4-FFF2-40B4-BE49-F238E27FC236}">
                <a16:creationId xmlns:a16="http://schemas.microsoft.com/office/drawing/2014/main" id="{0491C87C-174A-A647-885E-8FAD0AFD8622}"/>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5" name="直接连接符 623648">
            <a:extLst>
              <a:ext uri="{FF2B5EF4-FFF2-40B4-BE49-F238E27FC236}">
                <a16:creationId xmlns:a16="http://schemas.microsoft.com/office/drawing/2014/main" id="{799CE047-90B6-664F-8508-094C97B6C002}"/>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6" name="直接连接符 623649">
            <a:extLst>
              <a:ext uri="{FF2B5EF4-FFF2-40B4-BE49-F238E27FC236}">
                <a16:creationId xmlns:a16="http://schemas.microsoft.com/office/drawing/2014/main" id="{1C8692EA-5912-AF48-8027-C4592E307C66}"/>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7" name="直接连接符 623650">
            <a:extLst>
              <a:ext uri="{FF2B5EF4-FFF2-40B4-BE49-F238E27FC236}">
                <a16:creationId xmlns:a16="http://schemas.microsoft.com/office/drawing/2014/main" id="{29DAD03B-AD13-8D45-9B5F-735D11567477}"/>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8" name="直接连接符 623651">
            <a:extLst>
              <a:ext uri="{FF2B5EF4-FFF2-40B4-BE49-F238E27FC236}">
                <a16:creationId xmlns:a16="http://schemas.microsoft.com/office/drawing/2014/main" id="{D6B4CD2B-166C-A148-8592-F876F986B732}"/>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9" name="直接连接符 623652">
            <a:extLst>
              <a:ext uri="{FF2B5EF4-FFF2-40B4-BE49-F238E27FC236}">
                <a16:creationId xmlns:a16="http://schemas.microsoft.com/office/drawing/2014/main" id="{90F262F6-1048-524A-8916-06A432B0EE2E}"/>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0" name="直接连接符 623653">
            <a:extLst>
              <a:ext uri="{FF2B5EF4-FFF2-40B4-BE49-F238E27FC236}">
                <a16:creationId xmlns:a16="http://schemas.microsoft.com/office/drawing/2014/main" id="{9938F3FF-A89A-6F46-BED5-B7F99086FF14}"/>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1" name="直接连接符 623654">
            <a:extLst>
              <a:ext uri="{FF2B5EF4-FFF2-40B4-BE49-F238E27FC236}">
                <a16:creationId xmlns:a16="http://schemas.microsoft.com/office/drawing/2014/main" id="{8F1642AA-6A78-B64C-B3BE-85B91E3EC758}"/>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2" name="直接连接符 623655">
            <a:extLst>
              <a:ext uri="{FF2B5EF4-FFF2-40B4-BE49-F238E27FC236}">
                <a16:creationId xmlns:a16="http://schemas.microsoft.com/office/drawing/2014/main" id="{4CB80C89-E285-B947-8E46-4AF2BB2FE325}"/>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3" name="直接连接符 623656">
            <a:extLst>
              <a:ext uri="{FF2B5EF4-FFF2-40B4-BE49-F238E27FC236}">
                <a16:creationId xmlns:a16="http://schemas.microsoft.com/office/drawing/2014/main" id="{9599063A-64CC-3E4A-AFA3-47229CD8C9A4}"/>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4" name="直接连接符 623657">
            <a:extLst>
              <a:ext uri="{FF2B5EF4-FFF2-40B4-BE49-F238E27FC236}">
                <a16:creationId xmlns:a16="http://schemas.microsoft.com/office/drawing/2014/main" id="{D6D1565B-60FD-0049-A792-287D1923C7A4}"/>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675" name="直接连接符 623658">
            <a:extLst>
              <a:ext uri="{FF2B5EF4-FFF2-40B4-BE49-F238E27FC236}">
                <a16:creationId xmlns:a16="http://schemas.microsoft.com/office/drawing/2014/main" id="{476CB1D5-0E10-814E-9C15-912AEDBE5171}"/>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9676" name="文本框 623659">
            <a:extLst>
              <a:ext uri="{FF2B5EF4-FFF2-40B4-BE49-F238E27FC236}">
                <a16:creationId xmlns:a16="http://schemas.microsoft.com/office/drawing/2014/main" id="{6E933CC5-B481-B541-8DF0-58A825F62B78}"/>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69677" name="文本框 623660">
            <a:extLst>
              <a:ext uri="{FF2B5EF4-FFF2-40B4-BE49-F238E27FC236}">
                <a16:creationId xmlns:a16="http://schemas.microsoft.com/office/drawing/2014/main" id="{34D33623-5E5D-4049-9E1C-91FD2808679A}"/>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69678" name="直接连接符 623661">
            <a:extLst>
              <a:ext uri="{FF2B5EF4-FFF2-40B4-BE49-F238E27FC236}">
                <a16:creationId xmlns:a16="http://schemas.microsoft.com/office/drawing/2014/main" id="{E4B8801F-156E-C542-AE4C-4CB5CF246359}"/>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9" name="直接连接符 623662">
            <a:extLst>
              <a:ext uri="{FF2B5EF4-FFF2-40B4-BE49-F238E27FC236}">
                <a16:creationId xmlns:a16="http://schemas.microsoft.com/office/drawing/2014/main" id="{1148A793-38E5-6E46-9375-E22D38D73F94}"/>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0" name="直接连接符 623663">
            <a:extLst>
              <a:ext uri="{FF2B5EF4-FFF2-40B4-BE49-F238E27FC236}">
                <a16:creationId xmlns:a16="http://schemas.microsoft.com/office/drawing/2014/main" id="{FA1FD6D1-71F9-3A4D-AF95-F5A2D55DB8B5}"/>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1" name="直接连接符 623664">
            <a:extLst>
              <a:ext uri="{FF2B5EF4-FFF2-40B4-BE49-F238E27FC236}">
                <a16:creationId xmlns:a16="http://schemas.microsoft.com/office/drawing/2014/main" id="{FE26E0F4-C43C-8F41-82F3-8C0C56AE81B2}"/>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2" name="直接连接符 623665">
            <a:extLst>
              <a:ext uri="{FF2B5EF4-FFF2-40B4-BE49-F238E27FC236}">
                <a16:creationId xmlns:a16="http://schemas.microsoft.com/office/drawing/2014/main" id="{A53B11DF-4C20-E940-8288-E725F4BD3C43}"/>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3" name="直接连接符 623666">
            <a:extLst>
              <a:ext uri="{FF2B5EF4-FFF2-40B4-BE49-F238E27FC236}">
                <a16:creationId xmlns:a16="http://schemas.microsoft.com/office/drawing/2014/main" id="{2E88E85F-11D3-784D-9507-A4000280E4A0}"/>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4" name="直接连接符 623667">
            <a:extLst>
              <a:ext uri="{FF2B5EF4-FFF2-40B4-BE49-F238E27FC236}">
                <a16:creationId xmlns:a16="http://schemas.microsoft.com/office/drawing/2014/main" id="{DFA31722-162D-2B49-8D09-A1881D50F171}"/>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5" name="直接连接符 623668">
            <a:extLst>
              <a:ext uri="{FF2B5EF4-FFF2-40B4-BE49-F238E27FC236}">
                <a16:creationId xmlns:a16="http://schemas.microsoft.com/office/drawing/2014/main" id="{600179B8-09C5-904D-B80C-AA8F2AF5F21A}"/>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6" name="直接连接符 623669">
            <a:extLst>
              <a:ext uri="{FF2B5EF4-FFF2-40B4-BE49-F238E27FC236}">
                <a16:creationId xmlns:a16="http://schemas.microsoft.com/office/drawing/2014/main" id="{874ED11E-43CE-D848-97EA-FE577D99E430}"/>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7" name="直接连接符 623670">
            <a:extLst>
              <a:ext uri="{FF2B5EF4-FFF2-40B4-BE49-F238E27FC236}">
                <a16:creationId xmlns:a16="http://schemas.microsoft.com/office/drawing/2014/main" id="{854D2D62-FB87-8945-A7E4-707B2F3BCECC}"/>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8" name="直接连接符 623671">
            <a:extLst>
              <a:ext uri="{FF2B5EF4-FFF2-40B4-BE49-F238E27FC236}">
                <a16:creationId xmlns:a16="http://schemas.microsoft.com/office/drawing/2014/main" id="{921E5CB9-99C3-6C44-850F-176099CA6562}"/>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9" name="直接连接符 623672">
            <a:extLst>
              <a:ext uri="{FF2B5EF4-FFF2-40B4-BE49-F238E27FC236}">
                <a16:creationId xmlns:a16="http://schemas.microsoft.com/office/drawing/2014/main" id="{39D66172-DBB5-DE48-A5A2-C10470BE62A6}"/>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0" name="直接连接符 623673">
            <a:extLst>
              <a:ext uri="{FF2B5EF4-FFF2-40B4-BE49-F238E27FC236}">
                <a16:creationId xmlns:a16="http://schemas.microsoft.com/office/drawing/2014/main" id="{D92A1B14-40B7-1045-8E9D-FE29CB43A4AB}"/>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1" name="直接连接符 623674">
            <a:extLst>
              <a:ext uri="{FF2B5EF4-FFF2-40B4-BE49-F238E27FC236}">
                <a16:creationId xmlns:a16="http://schemas.microsoft.com/office/drawing/2014/main" id="{D88EEF0C-CFF0-B34B-8474-F50CECCAA7A3}"/>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2" name="直接连接符 623675">
            <a:extLst>
              <a:ext uri="{FF2B5EF4-FFF2-40B4-BE49-F238E27FC236}">
                <a16:creationId xmlns:a16="http://schemas.microsoft.com/office/drawing/2014/main" id="{ACCA0701-D33B-C74B-981E-9E745353FCB4}"/>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3" name="直接连接符 623676">
            <a:extLst>
              <a:ext uri="{FF2B5EF4-FFF2-40B4-BE49-F238E27FC236}">
                <a16:creationId xmlns:a16="http://schemas.microsoft.com/office/drawing/2014/main" id="{AD98AD9A-2DB9-FD4D-A602-94521A68CBFB}"/>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4" name="直接连接符 623677">
            <a:extLst>
              <a:ext uri="{FF2B5EF4-FFF2-40B4-BE49-F238E27FC236}">
                <a16:creationId xmlns:a16="http://schemas.microsoft.com/office/drawing/2014/main" id="{6865BEFB-327C-4244-84F6-4F3F499CE312}"/>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5" name="直接连接符 623678">
            <a:extLst>
              <a:ext uri="{FF2B5EF4-FFF2-40B4-BE49-F238E27FC236}">
                <a16:creationId xmlns:a16="http://schemas.microsoft.com/office/drawing/2014/main" id="{D2115C89-75EC-ED4C-BCE8-6F927F9B578A}"/>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696" name="直接连接符 623679">
            <a:extLst>
              <a:ext uri="{FF2B5EF4-FFF2-40B4-BE49-F238E27FC236}">
                <a16:creationId xmlns:a16="http://schemas.microsoft.com/office/drawing/2014/main" id="{55A1A850-E4B6-7B43-ADB1-29808FD4FECF}"/>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9697" name="文本框 623680">
            <a:extLst>
              <a:ext uri="{FF2B5EF4-FFF2-40B4-BE49-F238E27FC236}">
                <a16:creationId xmlns:a16="http://schemas.microsoft.com/office/drawing/2014/main" id="{9FD8F2C6-DE83-D44F-9787-8E1C7DCB76F0}"/>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sp>
        <p:nvSpPr>
          <p:cNvPr id="69698" name="直接连接符 623683">
            <a:extLst>
              <a:ext uri="{FF2B5EF4-FFF2-40B4-BE49-F238E27FC236}">
                <a16:creationId xmlns:a16="http://schemas.microsoft.com/office/drawing/2014/main" id="{A635254F-B897-EB4C-AB0B-DFB25CAC52FA}"/>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699" name="直接连接符 623684">
            <a:extLst>
              <a:ext uri="{FF2B5EF4-FFF2-40B4-BE49-F238E27FC236}">
                <a16:creationId xmlns:a16="http://schemas.microsoft.com/office/drawing/2014/main" id="{FE14B4E9-4417-C64B-A21B-23818F6B2DBD}"/>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700" name="直接连接符 623685">
            <a:extLst>
              <a:ext uri="{FF2B5EF4-FFF2-40B4-BE49-F238E27FC236}">
                <a16:creationId xmlns:a16="http://schemas.microsoft.com/office/drawing/2014/main" id="{067FEF3D-0430-984E-9BC4-D7AE33CE45FA}"/>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9701" name="直接连接符 623687">
            <a:extLst>
              <a:ext uri="{FF2B5EF4-FFF2-40B4-BE49-F238E27FC236}">
                <a16:creationId xmlns:a16="http://schemas.microsoft.com/office/drawing/2014/main" id="{33051AE0-71AB-1A4F-AED7-686862693C52}"/>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9702" name="直接连接符 623688">
            <a:extLst>
              <a:ext uri="{FF2B5EF4-FFF2-40B4-BE49-F238E27FC236}">
                <a16:creationId xmlns:a16="http://schemas.microsoft.com/office/drawing/2014/main" id="{D4FBB6C8-F3F3-C146-B3AF-7FE4AFDAAAF0}"/>
              </a:ext>
            </a:extLst>
          </p:cNvPr>
          <p:cNvSpPr>
            <a:spLocks noChangeShapeType="1"/>
          </p:cNvSpPr>
          <p:nvPr/>
        </p:nvSpPr>
        <p:spPr bwMode="auto">
          <a:xfrm>
            <a:off x="32004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703" name="直接连接符 623689">
            <a:extLst>
              <a:ext uri="{FF2B5EF4-FFF2-40B4-BE49-F238E27FC236}">
                <a16:creationId xmlns:a16="http://schemas.microsoft.com/office/drawing/2014/main" id="{AA167D1A-FE22-2B45-B13E-A0588E9B6B85}"/>
              </a:ext>
            </a:extLst>
          </p:cNvPr>
          <p:cNvSpPr>
            <a:spLocks noChangeShapeType="1"/>
          </p:cNvSpPr>
          <p:nvPr/>
        </p:nvSpPr>
        <p:spPr bwMode="auto">
          <a:xfrm>
            <a:off x="3657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704" name="直接连接符 623690">
            <a:extLst>
              <a:ext uri="{FF2B5EF4-FFF2-40B4-BE49-F238E27FC236}">
                <a16:creationId xmlns:a16="http://schemas.microsoft.com/office/drawing/2014/main" id="{6F805667-75C5-9649-91D4-2B02809132B8}"/>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9705" name="直接连接符 623691">
            <a:extLst>
              <a:ext uri="{FF2B5EF4-FFF2-40B4-BE49-F238E27FC236}">
                <a16:creationId xmlns:a16="http://schemas.microsoft.com/office/drawing/2014/main" id="{51DD37E9-0EE2-F24B-ABFE-B47EB50BBDC4}"/>
              </a:ext>
            </a:extLst>
          </p:cNvPr>
          <p:cNvSpPr>
            <a:spLocks noChangeShapeType="1"/>
          </p:cNvSpPr>
          <p:nvPr/>
        </p:nvSpPr>
        <p:spPr bwMode="auto">
          <a:xfrm>
            <a:off x="77724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9706" name="直接连接符 623692">
            <a:extLst>
              <a:ext uri="{FF2B5EF4-FFF2-40B4-BE49-F238E27FC236}">
                <a16:creationId xmlns:a16="http://schemas.microsoft.com/office/drawing/2014/main" id="{7F2FE1D2-0BE6-9644-B2D2-757EE5E4B8FF}"/>
              </a:ext>
            </a:extLst>
          </p:cNvPr>
          <p:cNvSpPr>
            <a:spLocks noChangeShapeType="1"/>
          </p:cNvSpPr>
          <p:nvPr/>
        </p:nvSpPr>
        <p:spPr bwMode="auto">
          <a:xfrm>
            <a:off x="45720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707" name="直接连接符 623693">
            <a:extLst>
              <a:ext uri="{FF2B5EF4-FFF2-40B4-BE49-F238E27FC236}">
                <a16:creationId xmlns:a16="http://schemas.microsoft.com/office/drawing/2014/main" id="{BDAED5A7-9590-E246-8333-493A4C9C5850}"/>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8" name="直接连接符 623694">
            <a:extLst>
              <a:ext uri="{FF2B5EF4-FFF2-40B4-BE49-F238E27FC236}">
                <a16:creationId xmlns:a16="http://schemas.microsoft.com/office/drawing/2014/main" id="{D5C242B6-39EF-3343-8FB8-A79DC2B2512F}"/>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9" name="直接连接符 623695">
            <a:extLst>
              <a:ext uri="{FF2B5EF4-FFF2-40B4-BE49-F238E27FC236}">
                <a16:creationId xmlns:a16="http://schemas.microsoft.com/office/drawing/2014/main" id="{50FC0EF0-3298-2C48-BE48-3ACB75340640}"/>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0" name="直接连接符 623696">
            <a:extLst>
              <a:ext uri="{FF2B5EF4-FFF2-40B4-BE49-F238E27FC236}">
                <a16:creationId xmlns:a16="http://schemas.microsoft.com/office/drawing/2014/main" id="{C2D099B4-C4B5-5749-A984-F20B22586D6E}"/>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1" name="直接连接符 623697">
            <a:extLst>
              <a:ext uri="{FF2B5EF4-FFF2-40B4-BE49-F238E27FC236}">
                <a16:creationId xmlns:a16="http://schemas.microsoft.com/office/drawing/2014/main" id="{1A257411-9D57-D440-9C72-AFC8E12ABB65}"/>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2" name="直接连接符 623698">
            <a:extLst>
              <a:ext uri="{FF2B5EF4-FFF2-40B4-BE49-F238E27FC236}">
                <a16:creationId xmlns:a16="http://schemas.microsoft.com/office/drawing/2014/main" id="{5BA2A9A6-2653-A448-95C3-1D2CCC24A2EB}"/>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3700" name="矩形 623699">
            <a:extLst>
              <a:ext uri="{FF2B5EF4-FFF2-40B4-BE49-F238E27FC236}">
                <a16:creationId xmlns:a16="http://schemas.microsoft.com/office/drawing/2014/main" id="{0F1C2BC0-A03F-8A4E-9CF7-DF1675E1A908}"/>
              </a:ext>
            </a:extLst>
          </p:cNvPr>
          <p:cNvSpPr>
            <a:spLocks noChangeArrowheads="1"/>
          </p:cNvSpPr>
          <p:nvPr/>
        </p:nvSpPr>
        <p:spPr bwMode="auto">
          <a:xfrm>
            <a:off x="68580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714" name="直接连接符 623700">
            <a:extLst>
              <a:ext uri="{FF2B5EF4-FFF2-40B4-BE49-F238E27FC236}">
                <a16:creationId xmlns:a16="http://schemas.microsoft.com/office/drawing/2014/main" id="{46441F55-6141-984A-9F89-8FE9D888E19F}"/>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9715" name="直接连接符 623701">
            <a:extLst>
              <a:ext uri="{FF2B5EF4-FFF2-40B4-BE49-F238E27FC236}">
                <a16:creationId xmlns:a16="http://schemas.microsoft.com/office/drawing/2014/main" id="{767C4699-944D-2845-8F88-5A049429B0D4}"/>
              </a:ext>
            </a:extLst>
          </p:cNvPr>
          <p:cNvSpPr>
            <a:spLocks noChangeShapeType="1"/>
          </p:cNvSpPr>
          <p:nvPr/>
        </p:nvSpPr>
        <p:spPr bwMode="auto">
          <a:xfrm>
            <a:off x="68580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3704" name="矩形 623703">
            <a:extLst>
              <a:ext uri="{FF2B5EF4-FFF2-40B4-BE49-F238E27FC236}">
                <a16:creationId xmlns:a16="http://schemas.microsoft.com/office/drawing/2014/main" id="{771073E0-B645-3D41-8F5B-878F0EDF869B}"/>
              </a:ext>
            </a:extLst>
          </p:cNvPr>
          <p:cNvSpPr>
            <a:spLocks noChangeArrowheads="1"/>
          </p:cNvSpPr>
          <p:nvPr/>
        </p:nvSpPr>
        <p:spPr bwMode="auto">
          <a:xfrm>
            <a:off x="6858000" y="4572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23705" name="矩形 623704">
            <a:extLst>
              <a:ext uri="{FF2B5EF4-FFF2-40B4-BE49-F238E27FC236}">
                <a16:creationId xmlns:a16="http://schemas.microsoft.com/office/drawing/2014/main" id="{CB84A415-F485-B646-92FE-C0DE957723AF}"/>
              </a:ext>
            </a:extLst>
          </p:cNvPr>
          <p:cNvSpPr>
            <a:spLocks noChangeArrowheads="1"/>
          </p:cNvSpPr>
          <p:nvPr/>
        </p:nvSpPr>
        <p:spPr bwMode="auto">
          <a:xfrm>
            <a:off x="6400800" y="4572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718" name="直接连接符 623705">
            <a:extLst>
              <a:ext uri="{FF2B5EF4-FFF2-40B4-BE49-F238E27FC236}">
                <a16:creationId xmlns:a16="http://schemas.microsoft.com/office/drawing/2014/main" id="{9B507355-6DBC-1F4A-BCC1-ACDC557593D5}"/>
              </a:ext>
            </a:extLst>
          </p:cNvPr>
          <p:cNvSpPr>
            <a:spLocks noChangeShapeType="1"/>
          </p:cNvSpPr>
          <p:nvPr/>
        </p:nvSpPr>
        <p:spPr bwMode="auto">
          <a:xfrm>
            <a:off x="5943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719" name="直接连接符 623706">
            <a:extLst>
              <a:ext uri="{FF2B5EF4-FFF2-40B4-BE49-F238E27FC236}">
                <a16:creationId xmlns:a16="http://schemas.microsoft.com/office/drawing/2014/main" id="{0DAA0DE2-BDD7-A54D-B17C-A488E2D76FBD}"/>
              </a:ext>
            </a:extLst>
          </p:cNvPr>
          <p:cNvSpPr>
            <a:spLocks noChangeShapeType="1"/>
          </p:cNvSpPr>
          <p:nvPr/>
        </p:nvSpPr>
        <p:spPr bwMode="auto">
          <a:xfrm>
            <a:off x="8229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23708" name="直接连接符 623707">
            <a:extLst>
              <a:ext uri="{FF2B5EF4-FFF2-40B4-BE49-F238E27FC236}">
                <a16:creationId xmlns:a16="http://schemas.microsoft.com/office/drawing/2014/main" id="{1DCBE636-D2A6-5748-9FB1-0490229F79EE}"/>
              </a:ext>
            </a:extLst>
          </p:cNvPr>
          <p:cNvSpPr>
            <a:spLocks noChangeShapeType="1"/>
          </p:cNvSpPr>
          <p:nvPr/>
        </p:nvSpPr>
        <p:spPr bwMode="auto">
          <a:xfrm>
            <a:off x="68580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3709" name="矩形 623708">
            <a:extLst>
              <a:ext uri="{FF2B5EF4-FFF2-40B4-BE49-F238E27FC236}">
                <a16:creationId xmlns:a16="http://schemas.microsoft.com/office/drawing/2014/main" id="{E443FB3F-419D-224F-A901-FEBE8A0F6ABD}"/>
              </a:ext>
            </a:extLst>
          </p:cNvPr>
          <p:cNvSpPr>
            <a:spLocks noChangeArrowheads="1"/>
          </p:cNvSpPr>
          <p:nvPr/>
        </p:nvSpPr>
        <p:spPr bwMode="auto">
          <a:xfrm>
            <a:off x="7315200" y="3810000"/>
            <a:ext cx="457200" cy="381000"/>
          </a:xfrm>
          <a:prstGeom prst="rect">
            <a:avLst/>
          </a:prstGeom>
          <a:solidFill>
            <a:srgbClr val="FFFFDB">
              <a:alpha val="74901"/>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722" name="矩形 623709">
            <a:extLst>
              <a:ext uri="{FF2B5EF4-FFF2-40B4-BE49-F238E27FC236}">
                <a16:creationId xmlns:a16="http://schemas.microsoft.com/office/drawing/2014/main" id="{F3BE51CB-BDCB-F84A-B89B-AC393E3C7D46}"/>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723" name="矩形 623710">
            <a:extLst>
              <a:ext uri="{FF2B5EF4-FFF2-40B4-BE49-F238E27FC236}">
                <a16:creationId xmlns:a16="http://schemas.microsoft.com/office/drawing/2014/main" id="{1B20F085-0E85-0843-8E2D-60C4C2BD733E}"/>
              </a:ext>
            </a:extLst>
          </p:cNvPr>
          <p:cNvSpPr>
            <a:spLocks noChangeArrowheads="1"/>
          </p:cNvSpPr>
          <p:nvPr/>
        </p:nvSpPr>
        <p:spPr bwMode="auto">
          <a:xfrm>
            <a:off x="3657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724" name="直接连接符 623682">
            <a:extLst>
              <a:ext uri="{FF2B5EF4-FFF2-40B4-BE49-F238E27FC236}">
                <a16:creationId xmlns:a16="http://schemas.microsoft.com/office/drawing/2014/main" id="{22AE138A-C1E1-CF4B-BC97-22A1CC34B7F7}"/>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725" name="矩形 623711">
            <a:extLst>
              <a:ext uri="{FF2B5EF4-FFF2-40B4-BE49-F238E27FC236}">
                <a16:creationId xmlns:a16="http://schemas.microsoft.com/office/drawing/2014/main" id="{5C148FBD-AC9B-5740-AF2E-12F24A790A7C}"/>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726" name="矩形 623712">
            <a:extLst>
              <a:ext uri="{FF2B5EF4-FFF2-40B4-BE49-F238E27FC236}">
                <a16:creationId xmlns:a16="http://schemas.microsoft.com/office/drawing/2014/main" id="{3CC17DFB-C33D-684C-A86E-2D9B8710B698}"/>
              </a:ext>
            </a:extLst>
          </p:cNvPr>
          <p:cNvSpPr>
            <a:spLocks noChangeArrowheads="1"/>
          </p:cNvSpPr>
          <p:nvPr/>
        </p:nvSpPr>
        <p:spPr bwMode="auto">
          <a:xfrm>
            <a:off x="4114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727" name="矩形 623713">
            <a:extLst>
              <a:ext uri="{FF2B5EF4-FFF2-40B4-BE49-F238E27FC236}">
                <a16:creationId xmlns:a16="http://schemas.microsoft.com/office/drawing/2014/main" id="{D411AFAB-837F-0F49-95D7-D4B2DBAB9D87}"/>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728" name="矩形 623714">
            <a:extLst>
              <a:ext uri="{FF2B5EF4-FFF2-40B4-BE49-F238E27FC236}">
                <a16:creationId xmlns:a16="http://schemas.microsoft.com/office/drawing/2014/main" id="{FA3B1346-F4E7-774A-BB27-450D1294B154}"/>
              </a:ext>
            </a:extLst>
          </p:cNvPr>
          <p:cNvSpPr>
            <a:spLocks noChangeArrowheads="1"/>
          </p:cNvSpPr>
          <p:nvPr/>
        </p:nvSpPr>
        <p:spPr bwMode="auto">
          <a:xfrm>
            <a:off x="54864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pSp>
        <p:nvGrpSpPr>
          <p:cNvPr id="69729" name="组合 623715">
            <a:extLst>
              <a:ext uri="{FF2B5EF4-FFF2-40B4-BE49-F238E27FC236}">
                <a16:creationId xmlns:a16="http://schemas.microsoft.com/office/drawing/2014/main" id="{43E5DE45-570D-DB41-BBDB-B9D8248F2897}"/>
              </a:ext>
            </a:extLst>
          </p:cNvPr>
          <p:cNvGrpSpPr>
            <a:grpSpLocks/>
          </p:cNvGrpSpPr>
          <p:nvPr/>
        </p:nvGrpSpPr>
        <p:grpSpPr bwMode="auto">
          <a:xfrm>
            <a:off x="3505200" y="4953000"/>
            <a:ext cx="4984750" cy="1295400"/>
            <a:chOff x="2208" y="3120"/>
            <a:chExt cx="3140" cy="816"/>
          </a:xfrm>
        </p:grpSpPr>
        <p:sp>
          <p:nvSpPr>
            <p:cNvPr id="69739" name="文本框 623716">
              <a:extLst>
                <a:ext uri="{FF2B5EF4-FFF2-40B4-BE49-F238E27FC236}">
                  <a16:creationId xmlns:a16="http://schemas.microsoft.com/office/drawing/2014/main" id="{65A186EB-FC8C-ED4B-BBBF-26AF14D60981}"/>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9740" name="文本框 623717">
              <a:extLst>
                <a:ext uri="{FF2B5EF4-FFF2-40B4-BE49-F238E27FC236}">
                  <a16:creationId xmlns:a16="http://schemas.microsoft.com/office/drawing/2014/main" id="{6F02820F-A5BD-0247-8320-48097310804E}"/>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69741" name="文本框 623718">
              <a:extLst>
                <a:ext uri="{FF2B5EF4-FFF2-40B4-BE49-F238E27FC236}">
                  <a16:creationId xmlns:a16="http://schemas.microsoft.com/office/drawing/2014/main" id="{9F1F3DA9-5C10-234D-AE5D-5596189B71C1}"/>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9742" name="文本框 623719">
              <a:extLst>
                <a:ext uri="{FF2B5EF4-FFF2-40B4-BE49-F238E27FC236}">
                  <a16:creationId xmlns:a16="http://schemas.microsoft.com/office/drawing/2014/main" id="{DE76AFFE-6104-974A-AD8F-450314B418CF}"/>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69743" name="文本框 623720">
              <a:extLst>
                <a:ext uri="{FF2B5EF4-FFF2-40B4-BE49-F238E27FC236}">
                  <a16:creationId xmlns:a16="http://schemas.microsoft.com/office/drawing/2014/main" id="{9DCBFC98-28CD-FB4A-85DA-B48715F3C67C}"/>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69744" name="文本框 623721">
              <a:extLst>
                <a:ext uri="{FF2B5EF4-FFF2-40B4-BE49-F238E27FC236}">
                  <a16:creationId xmlns:a16="http://schemas.microsoft.com/office/drawing/2014/main" id="{7B4F0D07-F202-4740-89A5-87A8C680EC8D}"/>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69730" name="文本框 623722">
            <a:extLst>
              <a:ext uri="{FF2B5EF4-FFF2-40B4-BE49-F238E27FC236}">
                <a16:creationId xmlns:a16="http://schemas.microsoft.com/office/drawing/2014/main" id="{1DBE59D1-DBF4-A44E-88D6-3D2827B613E7}"/>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69731" name="文本框 623723">
            <a:extLst>
              <a:ext uri="{FF2B5EF4-FFF2-40B4-BE49-F238E27FC236}">
                <a16:creationId xmlns:a16="http://schemas.microsoft.com/office/drawing/2014/main" id="{326554AC-3ED2-144D-89B4-F4FA83F439B6}"/>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69732" name="文本框 623724">
            <a:extLst>
              <a:ext uri="{FF2B5EF4-FFF2-40B4-BE49-F238E27FC236}">
                <a16:creationId xmlns:a16="http://schemas.microsoft.com/office/drawing/2014/main" id="{5656FD6B-0987-B84A-A319-CDFA5C3DA427}"/>
              </a:ext>
            </a:extLst>
          </p:cNvPr>
          <p:cNvSpPr txBox="1">
            <a:spLocks noChangeArrowheads="1"/>
          </p:cNvSpPr>
          <p:nvPr/>
        </p:nvSpPr>
        <p:spPr bwMode="auto">
          <a:xfrm>
            <a:off x="2286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69733" name="矩形 623725">
            <a:extLst>
              <a:ext uri="{FF2B5EF4-FFF2-40B4-BE49-F238E27FC236}">
                <a16:creationId xmlns:a16="http://schemas.microsoft.com/office/drawing/2014/main" id="{C0B64C36-3407-6944-A041-B726A9327021}"/>
              </a:ext>
            </a:extLst>
          </p:cNvPr>
          <p:cNvSpPr>
            <a:spLocks noChangeArrowheads="1"/>
          </p:cNvSpPr>
          <p:nvPr/>
        </p:nvSpPr>
        <p:spPr bwMode="auto">
          <a:xfrm>
            <a:off x="50292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69734" name="直接连接符 623702">
            <a:extLst>
              <a:ext uri="{FF2B5EF4-FFF2-40B4-BE49-F238E27FC236}">
                <a16:creationId xmlns:a16="http://schemas.microsoft.com/office/drawing/2014/main" id="{EA118F14-B12F-7244-B334-89CB9456625B}"/>
              </a:ext>
            </a:extLst>
          </p:cNvPr>
          <p:cNvSpPr>
            <a:spLocks noChangeShapeType="1"/>
          </p:cNvSpPr>
          <p:nvPr/>
        </p:nvSpPr>
        <p:spPr bwMode="auto">
          <a:xfrm>
            <a:off x="50292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9735" name="日期占位符 1">
            <a:extLst>
              <a:ext uri="{FF2B5EF4-FFF2-40B4-BE49-F238E27FC236}">
                <a16:creationId xmlns:a16="http://schemas.microsoft.com/office/drawing/2014/main" id="{27B31F50-4B9C-EF43-AB0C-4A77F0063658}"/>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2005年10月3日，</a:t>
            </a:r>
          </a:p>
        </p:txBody>
      </p:sp>
      <p:sp>
        <p:nvSpPr>
          <p:cNvPr id="69736" name="页脚占位符 2">
            <a:extLst>
              <a:ext uri="{FF2B5EF4-FFF2-40B4-BE49-F238E27FC236}">
                <a16:creationId xmlns:a16="http://schemas.microsoft.com/office/drawing/2014/main" id="{EFD7A2A3-2A92-174D-9EEF-6C57CDA35F4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57454" name="灯片编号占位符 3">
            <a:extLst>
              <a:ext uri="{FF2B5EF4-FFF2-40B4-BE49-F238E27FC236}">
                <a16:creationId xmlns:a16="http://schemas.microsoft.com/office/drawing/2014/main" id="{9B6380B2-F739-084E-98E1-25C2DAC2A211}"/>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en-US" altLang="en-US" sz="1800" dirty="0">
                <a:latin typeface="Calibri" panose="020F0502020204030204" pitchFamily="34" charset="0"/>
              </a:rPr>
              <a:t>54</a:t>
            </a:r>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E6A0D29A-89B1-5D48-9C46-3F1462CFFAF5}"/>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xit" presetSubtype="8" fill="hold" nodeType="afterEffect">
                                  <p:stCondLst>
                                    <p:cond delay="0"/>
                                  </p:stCondLst>
                                  <p:childTnLst>
                                    <p:animEffect transition="out" filter="wipe(left)">
                                      <p:cBhvr>
                                        <p:cTn id="6" dur="1000"/>
                                        <p:tgtEl>
                                          <p:spTgt spid="623705"/>
                                        </p:tgtEl>
                                      </p:cBhvr>
                                    </p:animEffect>
                                    <p:set>
                                      <p:cBhvr>
                                        <p:cTn id="7" dur="1" fill="hold">
                                          <p:stCondLst>
                                            <p:cond delay="999"/>
                                          </p:stCondLst>
                                        </p:cTn>
                                        <p:tgtEl>
                                          <p:spTgt spid="623705"/>
                                        </p:tgtEl>
                                        <p:attrNameLst>
                                          <p:attrName/>
                                        </p:attrNameLst>
                                      </p:cBhvr>
                                      <p:to>
                                        <p:strVal val="hidden"/>
                                      </p:to>
                                    </p:set>
                                  </p:childTnLst>
                                </p:cTn>
                              </p:par>
                            </p:childTnLst>
                          </p:cTn>
                        </p:par>
                        <p:par>
                          <p:cTn id="8" fill="hold" nodeType="afterGroup">
                            <p:stCondLst>
                              <p:cond delay="1000"/>
                            </p:stCondLst>
                            <p:childTnLst>
                              <p:par>
                                <p:cTn id="9" presetID="1" presetClass="entr" presetSubtype="0" fill="hold" nodeType="afterEffect">
                                  <p:stCondLst>
                                    <p:cond delay="0"/>
                                  </p:stCondLst>
                                  <p:childTnLst>
                                    <p:set>
                                      <p:cBhvr>
                                        <p:cTn id="10" dur="1" fill="hold">
                                          <p:stCondLst>
                                            <p:cond delay="0"/>
                                          </p:stCondLst>
                                        </p:cTn>
                                        <p:tgtEl>
                                          <p:spTgt spid="623700"/>
                                        </p:tgtEl>
                                        <p:attrNameLst>
                                          <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3619"/>
                                        </p:tgtEl>
                                        <p:attrNameLst>
                                          <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3708"/>
                                        </p:tgtEl>
                                        <p:attrNameLst>
                                          <p:attrName/>
                                        </p:attrNameLst>
                                      </p:cBhvr>
                                      <p:to>
                                        <p:strVal val="visible"/>
                                      </p:to>
                                    </p:set>
                                  </p:childTnLst>
                                </p:cTn>
                              </p:par>
                            </p:childTnLst>
                          </p:cTn>
                        </p:par>
                        <p:par>
                          <p:cTn id="15" fill="hold" nodeType="afterGroup">
                            <p:stCondLst>
                              <p:cond delay="1001"/>
                            </p:stCondLst>
                            <p:childTnLst>
                              <p:par>
                                <p:cTn id="16" presetID="22" presetClass="exit" presetSubtype="8" fill="hold" nodeType="afterEffect">
                                  <p:stCondLst>
                                    <p:cond delay="0"/>
                                  </p:stCondLst>
                                  <p:childTnLst>
                                    <p:animEffect transition="out" filter="wipe(left)">
                                      <p:cBhvr>
                                        <p:cTn id="17" dur="1000"/>
                                        <p:tgtEl>
                                          <p:spTgt spid="623704"/>
                                        </p:tgtEl>
                                      </p:cBhvr>
                                    </p:animEffect>
                                    <p:set>
                                      <p:cBhvr>
                                        <p:cTn id="18" dur="1" fill="hold">
                                          <p:stCondLst>
                                            <p:cond delay="999"/>
                                          </p:stCondLst>
                                        </p:cTn>
                                        <p:tgtEl>
                                          <p:spTgt spid="623704"/>
                                        </p:tgtEl>
                                        <p:attrNameLst>
                                          <p:attrName/>
                                        </p:attrNameLst>
                                      </p:cBhvr>
                                      <p:to>
                                        <p:strVal val="hidden"/>
                                      </p:to>
                                    </p:set>
                                  </p:childTnLst>
                                </p:cTn>
                              </p:par>
                            </p:childTnLst>
                          </p:cTn>
                        </p:par>
                        <p:par>
                          <p:cTn id="19" fill="hold" nodeType="afterGroup">
                            <p:stCondLst>
                              <p:cond delay="2001"/>
                            </p:stCondLst>
                            <p:childTnLst>
                              <p:par>
                                <p:cTn id="20" presetID="1" presetClass="exit" presetSubtype="0" fill="hold" nodeType="afterEffect">
                                  <p:stCondLst>
                                    <p:cond delay="0"/>
                                  </p:stCondLst>
                                  <p:childTnLst>
                                    <p:set>
                                      <p:cBhvr>
                                        <p:cTn id="21" dur="1" fill="hold">
                                          <p:stCondLst>
                                            <p:cond delay="0"/>
                                          </p:stCondLst>
                                        </p:cTn>
                                        <p:tgtEl>
                                          <p:spTgt spid="623619"/>
                                        </p:tgtEl>
                                        <p:attrNameLst>
                                          <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623700"/>
                                        </p:tgtEl>
                                        <p:attrNameLst>
                                          <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623709"/>
                                        </p:tgtEl>
                                        <p:attrNameLst>
                                          <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23618"/>
                                        </p:tgtEl>
                                        <p:attrNameLst>
                                          <p:attrName/>
                                        </p:attrNameLst>
                                      </p:cBhvr>
                                      <p:to>
                                        <p:strVal val="visible"/>
                                      </p:to>
                                    </p:set>
                                  </p:childTnLst>
                                </p:cTn>
                              </p:par>
                            </p:childTnLst>
                          </p:cTn>
                        </p:par>
                        <p:par>
                          <p:cTn id="28" fill="hold" nodeType="afterGroup">
                            <p:stCondLst>
                              <p:cond delay="2002"/>
                            </p:stCondLst>
                            <p:childTnLst>
                              <p:par>
                                <p:cTn id="29" presetID="22" presetClass="exit" presetSubtype="8" fill="hold" nodeType="afterEffect">
                                  <p:stCondLst>
                                    <p:cond delay="0"/>
                                  </p:stCondLst>
                                  <p:childTnLst>
                                    <p:animEffect transition="out" filter="wipe(left)">
                                      <p:cBhvr>
                                        <p:cTn id="30" dur="1000"/>
                                        <p:tgtEl>
                                          <p:spTgt spid="623709"/>
                                        </p:tgtEl>
                                      </p:cBhvr>
                                    </p:animEffect>
                                    <p:set>
                                      <p:cBhvr>
                                        <p:cTn id="31" dur="1" fill="hold">
                                          <p:stCondLst>
                                            <p:cond delay="999"/>
                                          </p:stCondLst>
                                        </p:cTn>
                                        <p:tgtEl>
                                          <p:spTgt spid="623709"/>
                                        </p:tgtEl>
                                        <p:attrNameLst>
                                          <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矩形 724993">
            <a:extLst>
              <a:ext uri="{FF2B5EF4-FFF2-40B4-BE49-F238E27FC236}">
                <a16:creationId xmlns:a16="http://schemas.microsoft.com/office/drawing/2014/main" id="{8459B0E5-25D4-454D-8DE2-EB0935ECAB78}"/>
              </a:ext>
            </a:extLst>
          </p:cNvPr>
          <p:cNvSpPr>
            <a:spLocks noChangeArrowheads="1"/>
          </p:cNvSpPr>
          <p:nvPr/>
        </p:nvSpPr>
        <p:spPr bwMode="auto">
          <a:xfrm>
            <a:off x="73152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70659" name="矩形 724995">
            <a:extLst>
              <a:ext uri="{FF2B5EF4-FFF2-40B4-BE49-F238E27FC236}">
                <a16:creationId xmlns:a16="http://schemas.microsoft.com/office/drawing/2014/main" id="{2D260854-68A4-1347-A89E-DB4B6D8332C9}"/>
              </a:ext>
            </a:extLst>
          </p:cNvPr>
          <p:cNvSpPr>
            <a:spLocks noChangeArrowheads="1"/>
          </p:cNvSpPr>
          <p:nvPr/>
        </p:nvSpPr>
        <p:spPr bwMode="auto">
          <a:xfrm>
            <a:off x="6400800" y="4572000"/>
            <a:ext cx="914400" cy="381000"/>
          </a:xfrm>
          <a:prstGeom prst="rect">
            <a:avLst/>
          </a:prstGeom>
          <a:solidFill>
            <a:srgbClr val="FFCC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70660" name="标题 724996">
            <a:extLst>
              <a:ext uri="{FF2B5EF4-FFF2-40B4-BE49-F238E27FC236}">
                <a16:creationId xmlns:a16="http://schemas.microsoft.com/office/drawing/2014/main" id="{6C0158D6-FB41-F344-8DEE-B16F092FA059}"/>
              </a:ext>
            </a:extLst>
          </p:cNvPr>
          <p:cNvSpPr>
            <a:spLocks noGrp="1" noChangeArrowheads="1"/>
          </p:cNvSpPr>
          <p:nvPr>
            <p:ph type="title"/>
          </p:nvPr>
        </p:nvSpPr>
        <p:spPr/>
        <p:txBody>
          <a:bodyPr lIns="92075" tIns="46038" rIns="92075" bIns="46038"/>
          <a:lstStyle/>
          <a:p>
            <a:pPr algn="l"/>
            <a:r>
              <a:rPr lang="en-US" altLang="ko-KR" sz="2800" b="1" i="1">
                <a:ea typeface="Gulim" panose="020B0600000101010101" pitchFamily="34" charset="-127"/>
              </a:rPr>
              <a:t>EDF（最早时限）</a:t>
            </a:r>
          </a:p>
        </p:txBody>
      </p:sp>
      <p:sp>
        <p:nvSpPr>
          <p:cNvPr id="70661" name="文本占位符 724997">
            <a:extLst>
              <a:ext uri="{FF2B5EF4-FFF2-40B4-BE49-F238E27FC236}">
                <a16:creationId xmlns:a16="http://schemas.microsoft.com/office/drawing/2014/main" id="{AD03A01D-076D-444C-BB57-9377DAF6D675}"/>
              </a:ext>
            </a:extLst>
          </p:cNvPr>
          <p:cNvSpPr>
            <a:spLocks noGrp="1" noChangeArrowheads="1"/>
          </p:cNvSpPr>
          <p:nvPr>
            <p:ph idx="1"/>
          </p:nvPr>
        </p:nvSpPr>
        <p:spPr/>
        <p:txBody>
          <a:bodyPr lIns="92075" tIns="46038" rIns="92075" bIns="46038"/>
          <a:lstStyle/>
          <a:p>
            <a:r>
              <a:rPr lang="en-US" altLang="ko-KR" sz="2400">
                <a:ea typeface="Gulim" panose="020B0600000101010101" pitchFamily="34" charset="-127"/>
              </a:rPr>
              <a:t>优化调度算法 </a:t>
            </a:r>
          </a:p>
          <a:p>
            <a:pPr lvl="1"/>
            <a:r>
              <a:rPr lang="en-US" altLang="ko-KR" sz="2400">
                <a:ea typeface="Gulim" panose="020B0600000101010101" pitchFamily="34" charset="-127"/>
              </a:rPr>
              <a:t>如果有一组实时任务的时间表，</a:t>
            </a:r>
          </a:p>
          <a:p>
            <a:pPr lvl="1">
              <a:buFontTx/>
              <a:buNone/>
            </a:pPr>
            <a:r>
              <a:rPr lang="en-US" altLang="ko-KR" sz="2400">
                <a:ea typeface="Gulim" panose="020B0600000101010101" pitchFamily="34" charset="-127"/>
              </a:rPr>
              <a:t> EDF可调度。</a:t>
            </a:r>
          </a:p>
        </p:txBody>
      </p:sp>
      <p:sp>
        <p:nvSpPr>
          <p:cNvPr id="70662" name="直接连接符 724998">
            <a:extLst>
              <a:ext uri="{FF2B5EF4-FFF2-40B4-BE49-F238E27FC236}">
                <a16:creationId xmlns:a16="http://schemas.microsoft.com/office/drawing/2014/main" id="{31D4B712-CC58-0F4D-B61D-DCFE417B061A}"/>
              </a:ext>
            </a:extLst>
          </p:cNvPr>
          <p:cNvSpPr>
            <a:spLocks noChangeShapeType="1"/>
          </p:cNvSpPr>
          <p:nvPr/>
        </p:nvSpPr>
        <p:spPr bwMode="auto">
          <a:xfrm>
            <a:off x="1371600" y="4191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3" name="直接连接符 724999">
            <a:extLst>
              <a:ext uri="{FF2B5EF4-FFF2-40B4-BE49-F238E27FC236}">
                <a16:creationId xmlns:a16="http://schemas.microsoft.com/office/drawing/2014/main" id="{DEF090AB-CE5A-3145-AAF8-BF7BABAC6EE4}"/>
              </a:ext>
            </a:extLst>
          </p:cNvPr>
          <p:cNvSpPr>
            <a:spLocks noChangeShapeType="1"/>
          </p:cNvSpPr>
          <p:nvPr/>
        </p:nvSpPr>
        <p:spPr bwMode="auto">
          <a:xfrm>
            <a:off x="1371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4" name="直接连接符 725000">
            <a:extLst>
              <a:ext uri="{FF2B5EF4-FFF2-40B4-BE49-F238E27FC236}">
                <a16:creationId xmlns:a16="http://schemas.microsoft.com/office/drawing/2014/main" id="{DBCDA3E0-6375-B643-8999-E0D0AF07BBB0}"/>
              </a:ext>
            </a:extLst>
          </p:cNvPr>
          <p:cNvSpPr>
            <a:spLocks noChangeShapeType="1"/>
          </p:cNvSpPr>
          <p:nvPr/>
        </p:nvSpPr>
        <p:spPr bwMode="auto">
          <a:xfrm>
            <a:off x="2286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5" name="直接连接符 725001">
            <a:extLst>
              <a:ext uri="{FF2B5EF4-FFF2-40B4-BE49-F238E27FC236}">
                <a16:creationId xmlns:a16="http://schemas.microsoft.com/office/drawing/2014/main" id="{E2A09E9D-D602-0841-9DA5-1BDA4632C006}"/>
              </a:ext>
            </a:extLst>
          </p:cNvPr>
          <p:cNvSpPr>
            <a:spLocks noChangeShapeType="1"/>
          </p:cNvSpPr>
          <p:nvPr/>
        </p:nvSpPr>
        <p:spPr bwMode="auto">
          <a:xfrm>
            <a:off x="2743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6" name="直接连接符 725002">
            <a:extLst>
              <a:ext uri="{FF2B5EF4-FFF2-40B4-BE49-F238E27FC236}">
                <a16:creationId xmlns:a16="http://schemas.microsoft.com/office/drawing/2014/main" id="{63D51579-05FA-CC4F-B023-3F5051DF5C21}"/>
              </a:ext>
            </a:extLst>
          </p:cNvPr>
          <p:cNvSpPr>
            <a:spLocks noChangeShapeType="1"/>
          </p:cNvSpPr>
          <p:nvPr/>
        </p:nvSpPr>
        <p:spPr bwMode="auto">
          <a:xfrm>
            <a:off x="3200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7" name="直接连接符 725003">
            <a:extLst>
              <a:ext uri="{FF2B5EF4-FFF2-40B4-BE49-F238E27FC236}">
                <a16:creationId xmlns:a16="http://schemas.microsoft.com/office/drawing/2014/main" id="{85F9E450-5F00-9147-9E5C-887B376A3168}"/>
              </a:ext>
            </a:extLst>
          </p:cNvPr>
          <p:cNvSpPr>
            <a:spLocks noChangeShapeType="1"/>
          </p:cNvSpPr>
          <p:nvPr/>
        </p:nvSpPr>
        <p:spPr bwMode="auto">
          <a:xfrm>
            <a:off x="1828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8" name="直接连接符 725004">
            <a:extLst>
              <a:ext uri="{FF2B5EF4-FFF2-40B4-BE49-F238E27FC236}">
                <a16:creationId xmlns:a16="http://schemas.microsoft.com/office/drawing/2014/main" id="{A0DA6497-37C0-7740-8CE0-009FCF78DA9B}"/>
              </a:ext>
            </a:extLst>
          </p:cNvPr>
          <p:cNvSpPr>
            <a:spLocks noChangeShapeType="1"/>
          </p:cNvSpPr>
          <p:nvPr/>
        </p:nvSpPr>
        <p:spPr bwMode="auto">
          <a:xfrm>
            <a:off x="4114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9" name="直接连接符 725005">
            <a:extLst>
              <a:ext uri="{FF2B5EF4-FFF2-40B4-BE49-F238E27FC236}">
                <a16:creationId xmlns:a16="http://schemas.microsoft.com/office/drawing/2014/main" id="{7A55DA60-6A3F-6649-B2C3-40AD9F53FEB6}"/>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0" name="直接连接符 725006">
            <a:extLst>
              <a:ext uri="{FF2B5EF4-FFF2-40B4-BE49-F238E27FC236}">
                <a16:creationId xmlns:a16="http://schemas.microsoft.com/office/drawing/2014/main" id="{BA01D0F1-0497-A749-AAEA-D0318E3D68F3}"/>
              </a:ext>
            </a:extLst>
          </p:cNvPr>
          <p:cNvSpPr>
            <a:spLocks noChangeShapeType="1"/>
          </p:cNvSpPr>
          <p:nvPr/>
        </p:nvSpPr>
        <p:spPr bwMode="auto">
          <a:xfrm>
            <a:off x="3657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1" name="直接连接符 725007">
            <a:extLst>
              <a:ext uri="{FF2B5EF4-FFF2-40B4-BE49-F238E27FC236}">
                <a16:creationId xmlns:a16="http://schemas.microsoft.com/office/drawing/2014/main" id="{9637849C-4D51-494D-8DD5-960FCF55D862}"/>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2" name="直接连接符 725008">
            <a:extLst>
              <a:ext uri="{FF2B5EF4-FFF2-40B4-BE49-F238E27FC236}">
                <a16:creationId xmlns:a16="http://schemas.microsoft.com/office/drawing/2014/main" id="{683FAA56-A603-6E46-94E4-719225BF5EB8}"/>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3" name="直接连接符 725009">
            <a:extLst>
              <a:ext uri="{FF2B5EF4-FFF2-40B4-BE49-F238E27FC236}">
                <a16:creationId xmlns:a16="http://schemas.microsoft.com/office/drawing/2014/main" id="{E8863E6A-8932-4544-9E2A-AD5174169257}"/>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4" name="直接连接符 725010">
            <a:extLst>
              <a:ext uri="{FF2B5EF4-FFF2-40B4-BE49-F238E27FC236}">
                <a16:creationId xmlns:a16="http://schemas.microsoft.com/office/drawing/2014/main" id="{B42B3A75-0181-3740-92FA-F2683388D6FD}"/>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5" name="直接连接符 725011">
            <a:extLst>
              <a:ext uri="{FF2B5EF4-FFF2-40B4-BE49-F238E27FC236}">
                <a16:creationId xmlns:a16="http://schemas.microsoft.com/office/drawing/2014/main" id="{357CD0DD-E588-D144-B42F-49B0D4BED098}"/>
              </a:ext>
            </a:extLst>
          </p:cNvPr>
          <p:cNvSpPr>
            <a:spLocks noChangeShapeType="1"/>
          </p:cNvSpPr>
          <p:nvPr/>
        </p:nvSpPr>
        <p:spPr bwMode="auto">
          <a:xfrm>
            <a:off x="7315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6" name="直接连接符 725012">
            <a:extLst>
              <a:ext uri="{FF2B5EF4-FFF2-40B4-BE49-F238E27FC236}">
                <a16:creationId xmlns:a16="http://schemas.microsoft.com/office/drawing/2014/main" id="{D372C804-C988-B443-9D62-8D420B6A9892}"/>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7" name="直接连接符 725013">
            <a:extLst>
              <a:ext uri="{FF2B5EF4-FFF2-40B4-BE49-F238E27FC236}">
                <a16:creationId xmlns:a16="http://schemas.microsoft.com/office/drawing/2014/main" id="{34E76BE6-78E1-FF45-9F70-1B16D35F15E6}"/>
              </a:ext>
            </a:extLst>
          </p:cNvPr>
          <p:cNvSpPr>
            <a:spLocks noChangeShapeType="1"/>
          </p:cNvSpPr>
          <p:nvPr/>
        </p:nvSpPr>
        <p:spPr bwMode="auto">
          <a:xfrm>
            <a:off x="8229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8" name="直接连接符 725014">
            <a:extLst>
              <a:ext uri="{FF2B5EF4-FFF2-40B4-BE49-F238E27FC236}">
                <a16:creationId xmlns:a16="http://schemas.microsoft.com/office/drawing/2014/main" id="{58CF5871-2AD4-5D4A-9798-3908C02222A3}"/>
              </a:ext>
            </a:extLst>
          </p:cNvPr>
          <p:cNvSpPr>
            <a:spLocks noChangeShapeType="1"/>
          </p:cNvSpPr>
          <p:nvPr/>
        </p:nvSpPr>
        <p:spPr bwMode="auto">
          <a:xfrm>
            <a:off x="7772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9" name="直接连接符 725015">
            <a:extLst>
              <a:ext uri="{FF2B5EF4-FFF2-40B4-BE49-F238E27FC236}">
                <a16:creationId xmlns:a16="http://schemas.microsoft.com/office/drawing/2014/main" id="{8AC6E8EC-0145-E94A-9829-8530031695F4}"/>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0680" name="直接连接符 725016">
            <a:extLst>
              <a:ext uri="{FF2B5EF4-FFF2-40B4-BE49-F238E27FC236}">
                <a16:creationId xmlns:a16="http://schemas.microsoft.com/office/drawing/2014/main" id="{487AC698-5846-154A-9BCF-8435336A2398}"/>
              </a:ext>
            </a:extLst>
          </p:cNvPr>
          <p:cNvSpPr>
            <a:spLocks noChangeShapeType="1"/>
          </p:cNvSpPr>
          <p:nvPr/>
        </p:nvSpPr>
        <p:spPr bwMode="auto">
          <a:xfrm>
            <a:off x="1371600" y="49530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1" name="直接连接符 725017">
            <a:extLst>
              <a:ext uri="{FF2B5EF4-FFF2-40B4-BE49-F238E27FC236}">
                <a16:creationId xmlns:a16="http://schemas.microsoft.com/office/drawing/2014/main" id="{40F3C321-569C-444E-939E-FBA2DD41AC8A}"/>
              </a:ext>
            </a:extLst>
          </p:cNvPr>
          <p:cNvSpPr>
            <a:spLocks noChangeShapeType="1"/>
          </p:cNvSpPr>
          <p:nvPr/>
        </p:nvSpPr>
        <p:spPr bwMode="auto">
          <a:xfrm>
            <a:off x="1371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2" name="直接连接符 725018">
            <a:extLst>
              <a:ext uri="{FF2B5EF4-FFF2-40B4-BE49-F238E27FC236}">
                <a16:creationId xmlns:a16="http://schemas.microsoft.com/office/drawing/2014/main" id="{F09B750F-2A85-AC4E-B5CD-A0F6D166064F}"/>
              </a:ext>
            </a:extLst>
          </p:cNvPr>
          <p:cNvSpPr>
            <a:spLocks noChangeShapeType="1"/>
          </p:cNvSpPr>
          <p:nvPr/>
        </p:nvSpPr>
        <p:spPr bwMode="auto">
          <a:xfrm>
            <a:off x="2286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3" name="直接连接符 725019">
            <a:extLst>
              <a:ext uri="{FF2B5EF4-FFF2-40B4-BE49-F238E27FC236}">
                <a16:creationId xmlns:a16="http://schemas.microsoft.com/office/drawing/2014/main" id="{74C4D659-1E51-AA46-B30D-D69DB0E80601}"/>
              </a:ext>
            </a:extLst>
          </p:cNvPr>
          <p:cNvSpPr>
            <a:spLocks noChangeShapeType="1"/>
          </p:cNvSpPr>
          <p:nvPr/>
        </p:nvSpPr>
        <p:spPr bwMode="auto">
          <a:xfrm>
            <a:off x="2743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4" name="直接连接符 725020">
            <a:extLst>
              <a:ext uri="{FF2B5EF4-FFF2-40B4-BE49-F238E27FC236}">
                <a16:creationId xmlns:a16="http://schemas.microsoft.com/office/drawing/2014/main" id="{ED620152-E9E6-184C-9C07-CC93F108E795}"/>
              </a:ext>
            </a:extLst>
          </p:cNvPr>
          <p:cNvSpPr>
            <a:spLocks noChangeShapeType="1"/>
          </p:cNvSpPr>
          <p:nvPr/>
        </p:nvSpPr>
        <p:spPr bwMode="auto">
          <a:xfrm>
            <a:off x="3200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5" name="直接连接符 725021">
            <a:extLst>
              <a:ext uri="{FF2B5EF4-FFF2-40B4-BE49-F238E27FC236}">
                <a16:creationId xmlns:a16="http://schemas.microsoft.com/office/drawing/2014/main" id="{47DC0DC2-4DEE-CF4C-A6BD-639BDBEC8079}"/>
              </a:ext>
            </a:extLst>
          </p:cNvPr>
          <p:cNvSpPr>
            <a:spLocks noChangeShapeType="1"/>
          </p:cNvSpPr>
          <p:nvPr/>
        </p:nvSpPr>
        <p:spPr bwMode="auto">
          <a:xfrm>
            <a:off x="1828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6" name="直接连接符 725022">
            <a:extLst>
              <a:ext uri="{FF2B5EF4-FFF2-40B4-BE49-F238E27FC236}">
                <a16:creationId xmlns:a16="http://schemas.microsoft.com/office/drawing/2014/main" id="{2FE6775C-9AB7-3548-91F3-96F2E088C75F}"/>
              </a:ext>
            </a:extLst>
          </p:cNvPr>
          <p:cNvSpPr>
            <a:spLocks noChangeShapeType="1"/>
          </p:cNvSpPr>
          <p:nvPr/>
        </p:nvSpPr>
        <p:spPr bwMode="auto">
          <a:xfrm>
            <a:off x="4114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7" name="直接连接符 725023">
            <a:extLst>
              <a:ext uri="{FF2B5EF4-FFF2-40B4-BE49-F238E27FC236}">
                <a16:creationId xmlns:a16="http://schemas.microsoft.com/office/drawing/2014/main" id="{000891CB-2D70-1745-B751-0D490EFFABF6}"/>
              </a:ext>
            </a:extLst>
          </p:cNvPr>
          <p:cNvSpPr>
            <a:spLocks noChangeShapeType="1"/>
          </p:cNvSpPr>
          <p:nvPr/>
        </p:nvSpPr>
        <p:spPr bwMode="auto">
          <a:xfrm>
            <a:off x="4572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8" name="直接连接符 725024">
            <a:extLst>
              <a:ext uri="{FF2B5EF4-FFF2-40B4-BE49-F238E27FC236}">
                <a16:creationId xmlns:a16="http://schemas.microsoft.com/office/drawing/2014/main" id="{FCE7FDA0-0A60-004A-B326-3D86B957F349}"/>
              </a:ext>
            </a:extLst>
          </p:cNvPr>
          <p:cNvSpPr>
            <a:spLocks noChangeShapeType="1"/>
          </p:cNvSpPr>
          <p:nvPr/>
        </p:nvSpPr>
        <p:spPr bwMode="auto">
          <a:xfrm>
            <a:off x="3657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9" name="直接连接符 725025">
            <a:extLst>
              <a:ext uri="{FF2B5EF4-FFF2-40B4-BE49-F238E27FC236}">
                <a16:creationId xmlns:a16="http://schemas.microsoft.com/office/drawing/2014/main" id="{09D17F1B-C32E-2B48-8D73-3B6A83EDA814}"/>
              </a:ext>
            </a:extLst>
          </p:cNvPr>
          <p:cNvSpPr>
            <a:spLocks noChangeShapeType="1"/>
          </p:cNvSpPr>
          <p:nvPr/>
        </p:nvSpPr>
        <p:spPr bwMode="auto">
          <a:xfrm>
            <a:off x="5486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0" name="直接连接符 725026">
            <a:extLst>
              <a:ext uri="{FF2B5EF4-FFF2-40B4-BE49-F238E27FC236}">
                <a16:creationId xmlns:a16="http://schemas.microsoft.com/office/drawing/2014/main" id="{ABBA898D-F67B-974C-BA8F-1FF2CE3200EA}"/>
              </a:ext>
            </a:extLst>
          </p:cNvPr>
          <p:cNvSpPr>
            <a:spLocks noChangeShapeType="1"/>
          </p:cNvSpPr>
          <p:nvPr/>
        </p:nvSpPr>
        <p:spPr bwMode="auto">
          <a:xfrm>
            <a:off x="5029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1" name="直接连接符 725027">
            <a:extLst>
              <a:ext uri="{FF2B5EF4-FFF2-40B4-BE49-F238E27FC236}">
                <a16:creationId xmlns:a16="http://schemas.microsoft.com/office/drawing/2014/main" id="{D7B69CC7-9788-9643-B9C9-2AB11D3FD17D}"/>
              </a:ext>
            </a:extLst>
          </p:cNvPr>
          <p:cNvSpPr>
            <a:spLocks noChangeShapeType="1"/>
          </p:cNvSpPr>
          <p:nvPr/>
        </p:nvSpPr>
        <p:spPr bwMode="auto">
          <a:xfrm>
            <a:off x="64008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2" name="直接连接符 725028">
            <a:extLst>
              <a:ext uri="{FF2B5EF4-FFF2-40B4-BE49-F238E27FC236}">
                <a16:creationId xmlns:a16="http://schemas.microsoft.com/office/drawing/2014/main" id="{7327A5DD-BFF0-4E4F-978F-BC9B5F18FC62}"/>
              </a:ext>
            </a:extLst>
          </p:cNvPr>
          <p:cNvSpPr>
            <a:spLocks noChangeShapeType="1"/>
          </p:cNvSpPr>
          <p:nvPr/>
        </p:nvSpPr>
        <p:spPr bwMode="auto">
          <a:xfrm>
            <a:off x="5943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3" name="直接连接符 725029">
            <a:extLst>
              <a:ext uri="{FF2B5EF4-FFF2-40B4-BE49-F238E27FC236}">
                <a16:creationId xmlns:a16="http://schemas.microsoft.com/office/drawing/2014/main" id="{2AD287B3-61EB-A141-B513-0EBC9806ACB7}"/>
              </a:ext>
            </a:extLst>
          </p:cNvPr>
          <p:cNvSpPr>
            <a:spLocks noChangeShapeType="1"/>
          </p:cNvSpPr>
          <p:nvPr/>
        </p:nvSpPr>
        <p:spPr bwMode="auto">
          <a:xfrm>
            <a:off x="73152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4" name="直接连接符 725030">
            <a:extLst>
              <a:ext uri="{FF2B5EF4-FFF2-40B4-BE49-F238E27FC236}">
                <a16:creationId xmlns:a16="http://schemas.microsoft.com/office/drawing/2014/main" id="{3E2BA1D4-EA0B-6042-AE17-D077189DA847}"/>
              </a:ext>
            </a:extLst>
          </p:cNvPr>
          <p:cNvSpPr>
            <a:spLocks noChangeShapeType="1"/>
          </p:cNvSpPr>
          <p:nvPr/>
        </p:nvSpPr>
        <p:spPr bwMode="auto">
          <a:xfrm>
            <a:off x="68580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5" name="直接连接符 725031">
            <a:extLst>
              <a:ext uri="{FF2B5EF4-FFF2-40B4-BE49-F238E27FC236}">
                <a16:creationId xmlns:a16="http://schemas.microsoft.com/office/drawing/2014/main" id="{33222D25-C893-EF46-BAB5-8D38F02AAAC5}"/>
              </a:ext>
            </a:extLst>
          </p:cNvPr>
          <p:cNvSpPr>
            <a:spLocks noChangeShapeType="1"/>
          </p:cNvSpPr>
          <p:nvPr/>
        </p:nvSpPr>
        <p:spPr bwMode="auto">
          <a:xfrm>
            <a:off x="82296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6" name="直接连接符 725032">
            <a:extLst>
              <a:ext uri="{FF2B5EF4-FFF2-40B4-BE49-F238E27FC236}">
                <a16:creationId xmlns:a16="http://schemas.microsoft.com/office/drawing/2014/main" id="{D0912FEF-864A-284A-9149-39406D1107F8}"/>
              </a:ext>
            </a:extLst>
          </p:cNvPr>
          <p:cNvSpPr>
            <a:spLocks noChangeShapeType="1"/>
          </p:cNvSpPr>
          <p:nvPr/>
        </p:nvSpPr>
        <p:spPr bwMode="auto">
          <a:xfrm>
            <a:off x="7772400" y="4876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7" name="直接连接符 725033">
            <a:extLst>
              <a:ext uri="{FF2B5EF4-FFF2-40B4-BE49-F238E27FC236}">
                <a16:creationId xmlns:a16="http://schemas.microsoft.com/office/drawing/2014/main" id="{2E3F4819-5B53-3746-8B6E-C121922CEB1A}"/>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0698" name="直接连接符 725034">
            <a:extLst>
              <a:ext uri="{FF2B5EF4-FFF2-40B4-BE49-F238E27FC236}">
                <a16:creationId xmlns:a16="http://schemas.microsoft.com/office/drawing/2014/main" id="{FB5D97F4-53A8-CA49-86F0-3F6BDFAB064A}"/>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0699" name="文本框 725035">
            <a:extLst>
              <a:ext uri="{FF2B5EF4-FFF2-40B4-BE49-F238E27FC236}">
                <a16:creationId xmlns:a16="http://schemas.microsoft.com/office/drawing/2014/main" id="{9B835622-406B-054D-950A-DB5E026EE481}"/>
              </a:ext>
            </a:extLst>
          </p:cNvPr>
          <p:cNvSpPr txBox="1">
            <a:spLocks noChangeArrowheads="1"/>
          </p:cNvSpPr>
          <p:nvPr/>
        </p:nvSpPr>
        <p:spPr bwMode="auto">
          <a:xfrm>
            <a:off x="533400" y="3733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（4,1）</a:t>
            </a:r>
            <a:endParaRPr lang="en-US" altLang="zh-CN" sz="2400">
              <a:latin typeface="Times New Roman" panose="02020603050405020304" pitchFamily="18" charset="0"/>
              <a:ea typeface="Gulim" panose="020B0600000101010101" pitchFamily="34" charset="-127"/>
            </a:endParaRPr>
          </a:p>
        </p:txBody>
      </p:sp>
      <p:sp>
        <p:nvSpPr>
          <p:cNvPr id="70700" name="文本框 725036">
            <a:extLst>
              <a:ext uri="{FF2B5EF4-FFF2-40B4-BE49-F238E27FC236}">
                <a16:creationId xmlns:a16="http://schemas.microsoft.com/office/drawing/2014/main" id="{DD81CE28-F761-CC43-886B-4DC8BFABE841}"/>
              </a:ext>
            </a:extLst>
          </p:cNvPr>
          <p:cNvSpPr txBox="1">
            <a:spLocks noChangeArrowheads="1"/>
          </p:cNvSpPr>
          <p:nvPr/>
        </p:nvSpPr>
        <p:spPr bwMode="auto">
          <a:xfrm>
            <a:off x="533400" y="4419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（5,2）</a:t>
            </a:r>
            <a:endParaRPr lang="en-US" altLang="zh-CN" sz="2400">
              <a:latin typeface="Times New Roman" panose="02020603050405020304" pitchFamily="18" charset="0"/>
              <a:ea typeface="Gulim" panose="020B0600000101010101" pitchFamily="34" charset="-127"/>
            </a:endParaRPr>
          </a:p>
        </p:txBody>
      </p:sp>
      <p:sp>
        <p:nvSpPr>
          <p:cNvPr id="70701" name="直接连接符 725037">
            <a:extLst>
              <a:ext uri="{FF2B5EF4-FFF2-40B4-BE49-F238E27FC236}">
                <a16:creationId xmlns:a16="http://schemas.microsoft.com/office/drawing/2014/main" id="{9CCC5FA7-D5FA-964D-A746-CA2B75F5A1E9}"/>
              </a:ext>
            </a:extLst>
          </p:cNvPr>
          <p:cNvSpPr>
            <a:spLocks noChangeShapeType="1"/>
          </p:cNvSpPr>
          <p:nvPr/>
        </p:nvSpPr>
        <p:spPr bwMode="auto">
          <a:xfrm>
            <a:off x="1371600" y="5791200"/>
            <a:ext cx="689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2" name="直接连接符 725038">
            <a:extLst>
              <a:ext uri="{FF2B5EF4-FFF2-40B4-BE49-F238E27FC236}">
                <a16:creationId xmlns:a16="http://schemas.microsoft.com/office/drawing/2014/main" id="{9D1EFD94-9575-754E-A0B3-43E013B1B6FD}"/>
              </a:ext>
            </a:extLst>
          </p:cNvPr>
          <p:cNvSpPr>
            <a:spLocks noChangeShapeType="1"/>
          </p:cNvSpPr>
          <p:nvPr/>
        </p:nvSpPr>
        <p:spPr bwMode="auto">
          <a:xfrm>
            <a:off x="1371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3" name="直接连接符 725039">
            <a:extLst>
              <a:ext uri="{FF2B5EF4-FFF2-40B4-BE49-F238E27FC236}">
                <a16:creationId xmlns:a16="http://schemas.microsoft.com/office/drawing/2014/main" id="{977548C0-41CE-2842-91BE-165689309B24}"/>
              </a:ext>
            </a:extLst>
          </p:cNvPr>
          <p:cNvSpPr>
            <a:spLocks noChangeShapeType="1"/>
          </p:cNvSpPr>
          <p:nvPr/>
        </p:nvSpPr>
        <p:spPr bwMode="auto">
          <a:xfrm>
            <a:off x="2286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4" name="直接连接符 725040">
            <a:extLst>
              <a:ext uri="{FF2B5EF4-FFF2-40B4-BE49-F238E27FC236}">
                <a16:creationId xmlns:a16="http://schemas.microsoft.com/office/drawing/2014/main" id="{852454D2-A537-2A49-9F56-92FD603F14C7}"/>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5" name="直接连接符 725041">
            <a:extLst>
              <a:ext uri="{FF2B5EF4-FFF2-40B4-BE49-F238E27FC236}">
                <a16:creationId xmlns:a16="http://schemas.microsoft.com/office/drawing/2014/main" id="{8D32789D-D423-2340-BAFC-8B05CD010858}"/>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6" name="直接连接符 725042">
            <a:extLst>
              <a:ext uri="{FF2B5EF4-FFF2-40B4-BE49-F238E27FC236}">
                <a16:creationId xmlns:a16="http://schemas.microsoft.com/office/drawing/2014/main" id="{2F6A0D4E-0026-4F47-BDD1-CCEEF56FAB12}"/>
              </a:ext>
            </a:extLst>
          </p:cNvPr>
          <p:cNvSpPr>
            <a:spLocks noChangeShapeType="1"/>
          </p:cNvSpPr>
          <p:nvPr/>
        </p:nvSpPr>
        <p:spPr bwMode="auto">
          <a:xfrm>
            <a:off x="1828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7" name="直接连接符 725043">
            <a:extLst>
              <a:ext uri="{FF2B5EF4-FFF2-40B4-BE49-F238E27FC236}">
                <a16:creationId xmlns:a16="http://schemas.microsoft.com/office/drawing/2014/main" id="{9DB73831-FEC4-3E43-9980-7305C7DCFF61}"/>
              </a:ext>
            </a:extLst>
          </p:cNvPr>
          <p:cNvSpPr>
            <a:spLocks noChangeShapeType="1"/>
          </p:cNvSpPr>
          <p:nvPr/>
        </p:nvSpPr>
        <p:spPr bwMode="auto">
          <a:xfrm>
            <a:off x="4114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8" name="直接连接符 725044">
            <a:extLst>
              <a:ext uri="{FF2B5EF4-FFF2-40B4-BE49-F238E27FC236}">
                <a16:creationId xmlns:a16="http://schemas.microsoft.com/office/drawing/2014/main" id="{CDAB916F-A93F-424D-9D21-A88E4CA471BA}"/>
              </a:ext>
            </a:extLst>
          </p:cNvPr>
          <p:cNvSpPr>
            <a:spLocks noChangeShapeType="1"/>
          </p:cNvSpPr>
          <p:nvPr/>
        </p:nvSpPr>
        <p:spPr bwMode="auto">
          <a:xfrm>
            <a:off x="4572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9" name="直接连接符 725045">
            <a:extLst>
              <a:ext uri="{FF2B5EF4-FFF2-40B4-BE49-F238E27FC236}">
                <a16:creationId xmlns:a16="http://schemas.microsoft.com/office/drawing/2014/main" id="{0101B0E3-3C07-4E4C-9706-7AF5727F7F02}"/>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0" name="直接连接符 725046">
            <a:extLst>
              <a:ext uri="{FF2B5EF4-FFF2-40B4-BE49-F238E27FC236}">
                <a16:creationId xmlns:a16="http://schemas.microsoft.com/office/drawing/2014/main" id="{E7483493-CC41-AF4C-87F7-26993BB8C00D}"/>
              </a:ext>
            </a:extLst>
          </p:cNvPr>
          <p:cNvSpPr>
            <a:spLocks noChangeShapeType="1"/>
          </p:cNvSpPr>
          <p:nvPr/>
        </p:nvSpPr>
        <p:spPr bwMode="auto">
          <a:xfrm>
            <a:off x="5486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1" name="直接连接符 725047">
            <a:extLst>
              <a:ext uri="{FF2B5EF4-FFF2-40B4-BE49-F238E27FC236}">
                <a16:creationId xmlns:a16="http://schemas.microsoft.com/office/drawing/2014/main" id="{56F135B8-49F7-1848-828E-EF011567389F}"/>
              </a:ext>
            </a:extLst>
          </p:cNvPr>
          <p:cNvSpPr>
            <a:spLocks noChangeShapeType="1"/>
          </p:cNvSpPr>
          <p:nvPr/>
        </p:nvSpPr>
        <p:spPr bwMode="auto">
          <a:xfrm>
            <a:off x="5029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2" name="直接连接符 725048">
            <a:extLst>
              <a:ext uri="{FF2B5EF4-FFF2-40B4-BE49-F238E27FC236}">
                <a16:creationId xmlns:a16="http://schemas.microsoft.com/office/drawing/2014/main" id="{80683378-FD44-994C-9CDA-44B80FE6A579}"/>
              </a:ext>
            </a:extLst>
          </p:cNvPr>
          <p:cNvSpPr>
            <a:spLocks noChangeShapeType="1"/>
          </p:cNvSpPr>
          <p:nvPr/>
        </p:nvSpPr>
        <p:spPr bwMode="auto">
          <a:xfrm>
            <a:off x="64008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3" name="直接连接符 725049">
            <a:extLst>
              <a:ext uri="{FF2B5EF4-FFF2-40B4-BE49-F238E27FC236}">
                <a16:creationId xmlns:a16="http://schemas.microsoft.com/office/drawing/2014/main" id="{5F2F70E4-E550-0C4E-97F6-78F22E143C69}"/>
              </a:ext>
            </a:extLst>
          </p:cNvPr>
          <p:cNvSpPr>
            <a:spLocks noChangeShapeType="1"/>
          </p:cNvSpPr>
          <p:nvPr/>
        </p:nvSpPr>
        <p:spPr bwMode="auto">
          <a:xfrm>
            <a:off x="5943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4" name="直接连接符 725050">
            <a:extLst>
              <a:ext uri="{FF2B5EF4-FFF2-40B4-BE49-F238E27FC236}">
                <a16:creationId xmlns:a16="http://schemas.microsoft.com/office/drawing/2014/main" id="{30933C02-97D6-CE4E-8588-CF777C8ACC1D}"/>
              </a:ext>
            </a:extLst>
          </p:cNvPr>
          <p:cNvSpPr>
            <a:spLocks noChangeShapeType="1"/>
          </p:cNvSpPr>
          <p:nvPr/>
        </p:nvSpPr>
        <p:spPr bwMode="auto">
          <a:xfrm>
            <a:off x="73152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5" name="直接连接符 725051">
            <a:extLst>
              <a:ext uri="{FF2B5EF4-FFF2-40B4-BE49-F238E27FC236}">
                <a16:creationId xmlns:a16="http://schemas.microsoft.com/office/drawing/2014/main" id="{0F346B31-114E-2444-B6C8-8E0D06900E26}"/>
              </a:ext>
            </a:extLst>
          </p:cNvPr>
          <p:cNvSpPr>
            <a:spLocks noChangeShapeType="1"/>
          </p:cNvSpPr>
          <p:nvPr/>
        </p:nvSpPr>
        <p:spPr bwMode="auto">
          <a:xfrm>
            <a:off x="68580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6" name="直接连接符 725052">
            <a:extLst>
              <a:ext uri="{FF2B5EF4-FFF2-40B4-BE49-F238E27FC236}">
                <a16:creationId xmlns:a16="http://schemas.microsoft.com/office/drawing/2014/main" id="{C412B234-15E5-8445-B7FD-831F1A2C53EE}"/>
              </a:ext>
            </a:extLst>
          </p:cNvPr>
          <p:cNvSpPr>
            <a:spLocks noChangeShapeType="1"/>
          </p:cNvSpPr>
          <p:nvPr/>
        </p:nvSpPr>
        <p:spPr bwMode="auto">
          <a:xfrm>
            <a:off x="82296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7" name="直接连接符 725053">
            <a:extLst>
              <a:ext uri="{FF2B5EF4-FFF2-40B4-BE49-F238E27FC236}">
                <a16:creationId xmlns:a16="http://schemas.microsoft.com/office/drawing/2014/main" id="{354A5D18-5665-CC4E-993A-FE4F588A2B81}"/>
              </a:ext>
            </a:extLst>
          </p:cNvPr>
          <p:cNvSpPr>
            <a:spLocks noChangeShapeType="1"/>
          </p:cNvSpPr>
          <p:nvPr/>
        </p:nvSpPr>
        <p:spPr bwMode="auto">
          <a:xfrm>
            <a:off x="7772400" y="5715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8" name="直接连接符 725054">
            <a:extLst>
              <a:ext uri="{FF2B5EF4-FFF2-40B4-BE49-F238E27FC236}">
                <a16:creationId xmlns:a16="http://schemas.microsoft.com/office/drawing/2014/main" id="{DDF71312-FD69-D54D-B64B-5CB8DA1F60A8}"/>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0719" name="直接连接符 725055">
            <a:extLst>
              <a:ext uri="{FF2B5EF4-FFF2-40B4-BE49-F238E27FC236}">
                <a16:creationId xmlns:a16="http://schemas.microsoft.com/office/drawing/2014/main" id="{F972DF65-2342-FD43-B5F2-9CBD95D35A2D}"/>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0720" name="文本框 725056">
            <a:extLst>
              <a:ext uri="{FF2B5EF4-FFF2-40B4-BE49-F238E27FC236}">
                <a16:creationId xmlns:a16="http://schemas.microsoft.com/office/drawing/2014/main" id="{01B713B9-6DF7-3E48-A654-8876EBFDC007}"/>
              </a:ext>
            </a:extLst>
          </p:cNvPr>
          <p:cNvSpPr txBox="1">
            <a:spLocks noChangeArrowheads="1"/>
          </p:cNvSpPr>
          <p:nvPr/>
        </p:nvSpPr>
        <p:spPr bwMode="auto">
          <a:xfrm>
            <a:off x="533400" y="5257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（7,2）</a:t>
            </a:r>
            <a:endParaRPr lang="en-US" altLang="zh-CN" sz="2400">
              <a:latin typeface="Times New Roman" panose="02020603050405020304" pitchFamily="18" charset="0"/>
              <a:ea typeface="Gulim" panose="020B0600000101010101" pitchFamily="34" charset="-127"/>
            </a:endParaRPr>
          </a:p>
        </p:txBody>
      </p:sp>
      <p:sp>
        <p:nvSpPr>
          <p:cNvPr id="70721" name="直接连接符 725058">
            <a:extLst>
              <a:ext uri="{FF2B5EF4-FFF2-40B4-BE49-F238E27FC236}">
                <a16:creationId xmlns:a16="http://schemas.microsoft.com/office/drawing/2014/main" id="{F33FDB52-95F0-B34F-83E3-7B7D7E37274F}"/>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722" name="直接连接符 725059">
            <a:extLst>
              <a:ext uri="{FF2B5EF4-FFF2-40B4-BE49-F238E27FC236}">
                <a16:creationId xmlns:a16="http://schemas.microsoft.com/office/drawing/2014/main" id="{F0395EAA-43DF-2C4C-98B6-A0B7D23CADC0}"/>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723" name="直接连接符 725060">
            <a:extLst>
              <a:ext uri="{FF2B5EF4-FFF2-40B4-BE49-F238E27FC236}">
                <a16:creationId xmlns:a16="http://schemas.microsoft.com/office/drawing/2014/main" id="{0270F525-CEFB-FF4D-BCEB-EB808D8B9EFC}"/>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0724" name="直接连接符 725061">
            <a:extLst>
              <a:ext uri="{FF2B5EF4-FFF2-40B4-BE49-F238E27FC236}">
                <a16:creationId xmlns:a16="http://schemas.microsoft.com/office/drawing/2014/main" id="{F1B077BF-8AD2-0D4E-AC7A-C98EB1218341}"/>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0725" name="直接连接符 725062">
            <a:extLst>
              <a:ext uri="{FF2B5EF4-FFF2-40B4-BE49-F238E27FC236}">
                <a16:creationId xmlns:a16="http://schemas.microsoft.com/office/drawing/2014/main" id="{117C35F5-7956-CB48-942C-FF4218910952}"/>
              </a:ext>
            </a:extLst>
          </p:cNvPr>
          <p:cNvSpPr>
            <a:spLocks noChangeShapeType="1"/>
          </p:cNvSpPr>
          <p:nvPr/>
        </p:nvSpPr>
        <p:spPr bwMode="auto">
          <a:xfrm>
            <a:off x="32004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726" name="直接连接符 725063">
            <a:extLst>
              <a:ext uri="{FF2B5EF4-FFF2-40B4-BE49-F238E27FC236}">
                <a16:creationId xmlns:a16="http://schemas.microsoft.com/office/drawing/2014/main" id="{4CE47786-4AE2-9545-940A-802EE0C8D457}"/>
              </a:ext>
            </a:extLst>
          </p:cNvPr>
          <p:cNvSpPr>
            <a:spLocks noChangeShapeType="1"/>
          </p:cNvSpPr>
          <p:nvPr/>
        </p:nvSpPr>
        <p:spPr bwMode="auto">
          <a:xfrm>
            <a:off x="3657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727" name="直接连接符 725064">
            <a:extLst>
              <a:ext uri="{FF2B5EF4-FFF2-40B4-BE49-F238E27FC236}">
                <a16:creationId xmlns:a16="http://schemas.microsoft.com/office/drawing/2014/main" id="{EDD1F827-AC20-9A4F-B64B-DEB7DA9F6EAB}"/>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0728" name="直接连接符 725065">
            <a:extLst>
              <a:ext uri="{FF2B5EF4-FFF2-40B4-BE49-F238E27FC236}">
                <a16:creationId xmlns:a16="http://schemas.microsoft.com/office/drawing/2014/main" id="{395BC83F-F869-1347-A018-CA21476D5D5C}"/>
              </a:ext>
            </a:extLst>
          </p:cNvPr>
          <p:cNvSpPr>
            <a:spLocks noChangeShapeType="1"/>
          </p:cNvSpPr>
          <p:nvPr/>
        </p:nvSpPr>
        <p:spPr bwMode="auto">
          <a:xfrm>
            <a:off x="7772400" y="5181600"/>
            <a:ext cx="0" cy="609600"/>
          </a:xfrm>
          <a:prstGeom prst="line">
            <a:avLst/>
          </a:prstGeom>
          <a:noFill/>
          <a:ln w="38100">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0729" name="直接连接符 725066">
            <a:extLst>
              <a:ext uri="{FF2B5EF4-FFF2-40B4-BE49-F238E27FC236}">
                <a16:creationId xmlns:a16="http://schemas.microsoft.com/office/drawing/2014/main" id="{E049CEA5-E7B5-6246-A5DF-A1E43B170259}"/>
              </a:ext>
            </a:extLst>
          </p:cNvPr>
          <p:cNvSpPr>
            <a:spLocks noChangeShapeType="1"/>
          </p:cNvSpPr>
          <p:nvPr/>
        </p:nvSpPr>
        <p:spPr bwMode="auto">
          <a:xfrm>
            <a:off x="4572000" y="5181600"/>
            <a:ext cx="0" cy="609600"/>
          </a:xfrm>
          <a:prstGeom prst="line">
            <a:avLst/>
          </a:prstGeom>
          <a:noFill/>
          <a:ln w="38100">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730" name="直接连接符 725067">
            <a:extLst>
              <a:ext uri="{FF2B5EF4-FFF2-40B4-BE49-F238E27FC236}">
                <a16:creationId xmlns:a16="http://schemas.microsoft.com/office/drawing/2014/main" id="{9096BE79-EB0A-3940-B8E5-DB2F86C02B1C}"/>
              </a:ext>
            </a:extLst>
          </p:cNvPr>
          <p:cNvSpPr>
            <a:spLocks noChangeShapeType="1"/>
          </p:cNvSpPr>
          <p:nvPr/>
        </p:nvSpPr>
        <p:spPr bwMode="auto">
          <a:xfrm>
            <a:off x="4572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1" name="直接连接符 725068">
            <a:extLst>
              <a:ext uri="{FF2B5EF4-FFF2-40B4-BE49-F238E27FC236}">
                <a16:creationId xmlns:a16="http://schemas.microsoft.com/office/drawing/2014/main" id="{66B610A5-389D-2B4E-8781-DD57E9E50109}"/>
              </a:ext>
            </a:extLst>
          </p:cNvPr>
          <p:cNvSpPr>
            <a:spLocks noChangeShapeType="1"/>
          </p:cNvSpPr>
          <p:nvPr/>
        </p:nvSpPr>
        <p:spPr bwMode="auto">
          <a:xfrm>
            <a:off x="50292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2" name="直接连接符 725069">
            <a:extLst>
              <a:ext uri="{FF2B5EF4-FFF2-40B4-BE49-F238E27FC236}">
                <a16:creationId xmlns:a16="http://schemas.microsoft.com/office/drawing/2014/main" id="{1D2FFEED-3AE2-384D-9B83-5235BC892490}"/>
              </a:ext>
            </a:extLst>
          </p:cNvPr>
          <p:cNvSpPr>
            <a:spLocks noChangeShapeType="1"/>
          </p:cNvSpPr>
          <p:nvPr/>
        </p:nvSpPr>
        <p:spPr bwMode="auto">
          <a:xfrm>
            <a:off x="59436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3" name="直接连接符 725070">
            <a:extLst>
              <a:ext uri="{FF2B5EF4-FFF2-40B4-BE49-F238E27FC236}">
                <a16:creationId xmlns:a16="http://schemas.microsoft.com/office/drawing/2014/main" id="{DF2C25C1-6A4A-1A40-812B-42D19011346F}"/>
              </a:ext>
            </a:extLst>
          </p:cNvPr>
          <p:cNvSpPr>
            <a:spLocks noChangeShapeType="1"/>
          </p:cNvSpPr>
          <p:nvPr/>
        </p:nvSpPr>
        <p:spPr bwMode="auto">
          <a:xfrm>
            <a:off x="64008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4" name="直接连接符 725071">
            <a:extLst>
              <a:ext uri="{FF2B5EF4-FFF2-40B4-BE49-F238E27FC236}">
                <a16:creationId xmlns:a16="http://schemas.microsoft.com/office/drawing/2014/main" id="{E9A62AFC-0842-B240-BE13-4CB88A106DF1}"/>
              </a:ext>
            </a:extLst>
          </p:cNvPr>
          <p:cNvSpPr>
            <a:spLocks noChangeShapeType="1"/>
          </p:cNvSpPr>
          <p:nvPr/>
        </p:nvSpPr>
        <p:spPr bwMode="auto">
          <a:xfrm>
            <a:off x="54864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5" name="直接连接符 725072">
            <a:extLst>
              <a:ext uri="{FF2B5EF4-FFF2-40B4-BE49-F238E27FC236}">
                <a16:creationId xmlns:a16="http://schemas.microsoft.com/office/drawing/2014/main" id="{AADAEE0C-D1B6-E64F-AE7A-5FC419501AF8}"/>
              </a:ext>
            </a:extLst>
          </p:cNvPr>
          <p:cNvSpPr>
            <a:spLocks noChangeShapeType="1"/>
          </p:cNvSpPr>
          <p:nvPr/>
        </p:nvSpPr>
        <p:spPr bwMode="auto">
          <a:xfrm>
            <a:off x="6858000" y="41148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6" name="直接连接符 725075">
            <a:extLst>
              <a:ext uri="{FF2B5EF4-FFF2-40B4-BE49-F238E27FC236}">
                <a16:creationId xmlns:a16="http://schemas.microsoft.com/office/drawing/2014/main" id="{89B835DF-CEE1-3C40-8428-8B0825524023}"/>
              </a:ext>
            </a:extLst>
          </p:cNvPr>
          <p:cNvSpPr>
            <a:spLocks noChangeShapeType="1"/>
          </p:cNvSpPr>
          <p:nvPr/>
        </p:nvSpPr>
        <p:spPr bwMode="auto">
          <a:xfrm>
            <a:off x="68580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0737" name="直接连接符 725076">
            <a:extLst>
              <a:ext uri="{FF2B5EF4-FFF2-40B4-BE49-F238E27FC236}">
                <a16:creationId xmlns:a16="http://schemas.microsoft.com/office/drawing/2014/main" id="{706F9361-053F-4C4F-A312-31337BA825FF}"/>
              </a:ext>
            </a:extLst>
          </p:cNvPr>
          <p:cNvSpPr>
            <a:spLocks noChangeShapeType="1"/>
          </p:cNvSpPr>
          <p:nvPr/>
        </p:nvSpPr>
        <p:spPr bwMode="auto">
          <a:xfrm>
            <a:off x="50292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738" name="直接连接符 725079">
            <a:extLst>
              <a:ext uri="{FF2B5EF4-FFF2-40B4-BE49-F238E27FC236}">
                <a16:creationId xmlns:a16="http://schemas.microsoft.com/office/drawing/2014/main" id="{1B3C4BE3-3E64-EE44-BA88-33F0CF52AC87}"/>
              </a:ext>
            </a:extLst>
          </p:cNvPr>
          <p:cNvSpPr>
            <a:spLocks noChangeShapeType="1"/>
          </p:cNvSpPr>
          <p:nvPr/>
        </p:nvSpPr>
        <p:spPr bwMode="auto">
          <a:xfrm>
            <a:off x="5943600" y="4343400"/>
            <a:ext cx="0" cy="609600"/>
          </a:xfrm>
          <a:prstGeom prst="line">
            <a:avLst/>
          </a:prstGeom>
          <a:noFill/>
          <a:ln w="38100">
            <a:solidFill>
              <a:srgbClr val="0000FF"/>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739" name="直接连接符 725080">
            <a:extLst>
              <a:ext uri="{FF2B5EF4-FFF2-40B4-BE49-F238E27FC236}">
                <a16:creationId xmlns:a16="http://schemas.microsoft.com/office/drawing/2014/main" id="{3BE3ED66-01A9-AA4C-AF39-ED0342FA7963}"/>
              </a:ext>
            </a:extLst>
          </p:cNvPr>
          <p:cNvSpPr>
            <a:spLocks noChangeShapeType="1"/>
          </p:cNvSpPr>
          <p:nvPr/>
        </p:nvSpPr>
        <p:spPr bwMode="auto">
          <a:xfrm>
            <a:off x="8229600" y="4343400"/>
            <a:ext cx="0" cy="60960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0740" name="直接连接符 725081">
            <a:extLst>
              <a:ext uri="{FF2B5EF4-FFF2-40B4-BE49-F238E27FC236}">
                <a16:creationId xmlns:a16="http://schemas.microsoft.com/office/drawing/2014/main" id="{B2E53186-3352-8C40-B276-52FEC4221137}"/>
              </a:ext>
            </a:extLst>
          </p:cNvPr>
          <p:cNvSpPr>
            <a:spLocks noChangeShapeType="1"/>
          </p:cNvSpPr>
          <p:nvPr/>
        </p:nvSpPr>
        <p:spPr bwMode="auto">
          <a:xfrm>
            <a:off x="68580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741" name="矩形 725083">
            <a:extLst>
              <a:ext uri="{FF2B5EF4-FFF2-40B4-BE49-F238E27FC236}">
                <a16:creationId xmlns:a16="http://schemas.microsoft.com/office/drawing/2014/main" id="{BB667FD6-1592-EC47-9767-F396D26C5C88}"/>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70742" name="矩形 725084">
            <a:extLst>
              <a:ext uri="{FF2B5EF4-FFF2-40B4-BE49-F238E27FC236}">
                <a16:creationId xmlns:a16="http://schemas.microsoft.com/office/drawing/2014/main" id="{399D5EDD-C33B-8D4F-B42D-252C581FFF5C}"/>
              </a:ext>
            </a:extLst>
          </p:cNvPr>
          <p:cNvSpPr>
            <a:spLocks noChangeArrowheads="1"/>
          </p:cNvSpPr>
          <p:nvPr/>
        </p:nvSpPr>
        <p:spPr bwMode="auto">
          <a:xfrm>
            <a:off x="36576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70743" name="直接连接符 725085">
            <a:extLst>
              <a:ext uri="{FF2B5EF4-FFF2-40B4-BE49-F238E27FC236}">
                <a16:creationId xmlns:a16="http://schemas.microsoft.com/office/drawing/2014/main" id="{7BCE292E-268D-2D48-A861-0DBF11033F70}"/>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744" name="矩形 725086">
            <a:extLst>
              <a:ext uri="{FF2B5EF4-FFF2-40B4-BE49-F238E27FC236}">
                <a16:creationId xmlns:a16="http://schemas.microsoft.com/office/drawing/2014/main" id="{817C7162-3D7C-584A-8E1A-4DC96F048334}"/>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70745" name="矩形 725087">
            <a:extLst>
              <a:ext uri="{FF2B5EF4-FFF2-40B4-BE49-F238E27FC236}">
                <a16:creationId xmlns:a16="http://schemas.microsoft.com/office/drawing/2014/main" id="{482A41DD-14A4-7940-A604-72CD8E9CDBC3}"/>
              </a:ext>
            </a:extLst>
          </p:cNvPr>
          <p:cNvSpPr>
            <a:spLocks noChangeArrowheads="1"/>
          </p:cNvSpPr>
          <p:nvPr/>
        </p:nvSpPr>
        <p:spPr bwMode="auto">
          <a:xfrm>
            <a:off x="4114800" y="4572000"/>
            <a:ext cx="914400" cy="381000"/>
          </a:xfrm>
          <a:prstGeom prst="rect">
            <a:avLst/>
          </a:prstGeom>
          <a:solidFill>
            <a:srgbClr val="FF990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70746" name="矩形 725088">
            <a:extLst>
              <a:ext uri="{FF2B5EF4-FFF2-40B4-BE49-F238E27FC236}">
                <a16:creationId xmlns:a16="http://schemas.microsoft.com/office/drawing/2014/main" id="{698238EC-495A-9944-922F-3A144F6A8F49}"/>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70747" name="矩形 725089">
            <a:extLst>
              <a:ext uri="{FF2B5EF4-FFF2-40B4-BE49-F238E27FC236}">
                <a16:creationId xmlns:a16="http://schemas.microsoft.com/office/drawing/2014/main" id="{F11CB59B-DF9A-3E4C-8528-3325AD8B8E7F}"/>
              </a:ext>
            </a:extLst>
          </p:cNvPr>
          <p:cNvSpPr>
            <a:spLocks noChangeArrowheads="1"/>
          </p:cNvSpPr>
          <p:nvPr/>
        </p:nvSpPr>
        <p:spPr bwMode="auto">
          <a:xfrm>
            <a:off x="5486400" y="5410200"/>
            <a:ext cx="914400" cy="381000"/>
          </a:xfrm>
          <a:prstGeom prst="rect">
            <a:avLst/>
          </a:prstGeom>
          <a:solidFill>
            <a:srgbClr val="008080"/>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grpSp>
        <p:nvGrpSpPr>
          <p:cNvPr id="70748" name="组合 725090">
            <a:extLst>
              <a:ext uri="{FF2B5EF4-FFF2-40B4-BE49-F238E27FC236}">
                <a16:creationId xmlns:a16="http://schemas.microsoft.com/office/drawing/2014/main" id="{26C99EDD-4B7B-E94C-B65A-4C74550F9F49}"/>
              </a:ext>
            </a:extLst>
          </p:cNvPr>
          <p:cNvGrpSpPr>
            <a:grpSpLocks/>
          </p:cNvGrpSpPr>
          <p:nvPr/>
        </p:nvGrpSpPr>
        <p:grpSpPr bwMode="auto">
          <a:xfrm>
            <a:off x="3505200" y="4953000"/>
            <a:ext cx="4984750" cy="1295400"/>
            <a:chOff x="2208" y="3120"/>
            <a:chExt cx="3140" cy="816"/>
          </a:xfrm>
        </p:grpSpPr>
        <p:sp>
          <p:nvSpPr>
            <p:cNvPr id="70758" name="文本框 725091">
              <a:extLst>
                <a:ext uri="{FF2B5EF4-FFF2-40B4-BE49-F238E27FC236}">
                  <a16:creationId xmlns:a16="http://schemas.microsoft.com/office/drawing/2014/main" id="{BD2C5FE2-8C12-9A48-B044-411E5848C753}"/>
                </a:ext>
              </a:extLst>
            </p:cNvPr>
            <p:cNvSpPr txBox="1">
              <a:spLocks noChangeArrowheads="1"/>
            </p:cNvSpPr>
            <p:nvPr/>
          </p:nvSpPr>
          <p:spPr bwMode="auto">
            <a:xfrm>
              <a:off x="2208" y="36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70759" name="文本框 725092">
              <a:extLst>
                <a:ext uri="{FF2B5EF4-FFF2-40B4-BE49-F238E27FC236}">
                  <a16:creationId xmlns:a16="http://schemas.microsoft.com/office/drawing/2014/main" id="{1A6DEC12-CBB3-D043-9175-7E7D408FDB1F}"/>
                </a:ext>
              </a:extLst>
            </p:cNvPr>
            <p:cNvSpPr txBox="1">
              <a:spLocks noChangeArrowheads="1"/>
            </p:cNvSpPr>
            <p:nvPr/>
          </p:nvSpPr>
          <p:spPr bwMode="auto">
            <a:xfrm>
              <a:off x="2208" y="31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五</a:t>
              </a:r>
              <a:endParaRPr lang="en-US" altLang="zh-CN" sz="2400">
                <a:latin typeface="Times New Roman" panose="02020603050405020304" pitchFamily="18" charset="0"/>
                <a:ea typeface="Gulim" panose="020B0600000101010101" pitchFamily="34" charset="-127"/>
              </a:endParaRPr>
            </a:p>
          </p:txBody>
        </p:sp>
        <p:sp>
          <p:nvSpPr>
            <p:cNvPr id="70760" name="文本框 725093">
              <a:extLst>
                <a:ext uri="{FF2B5EF4-FFF2-40B4-BE49-F238E27FC236}">
                  <a16:creationId xmlns:a16="http://schemas.microsoft.com/office/drawing/2014/main" id="{CDF5F162-AE5E-F242-B861-B5EB87F1BCC1}"/>
                </a:ext>
              </a:extLst>
            </p:cNvPr>
            <p:cNvSpPr txBox="1">
              <a:spLocks noChangeArrowheads="1"/>
            </p:cNvSpPr>
            <p:nvPr/>
          </p:nvSpPr>
          <p:spPr bwMode="auto">
            <a:xfrm>
              <a:off x="360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70761" name="文本框 725094">
              <a:extLst>
                <a:ext uri="{FF2B5EF4-FFF2-40B4-BE49-F238E27FC236}">
                  <a16:creationId xmlns:a16="http://schemas.microsoft.com/office/drawing/2014/main" id="{19CCC9DA-BE52-0844-8901-1CEFABABD661}"/>
                </a:ext>
              </a:extLst>
            </p:cNvPr>
            <p:cNvSpPr txBox="1">
              <a:spLocks noChangeArrowheads="1"/>
            </p:cNvSpPr>
            <p:nvPr/>
          </p:nvSpPr>
          <p:spPr bwMode="auto">
            <a:xfrm>
              <a:off x="360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10</a:t>
              </a:r>
              <a:endParaRPr lang="en-US" altLang="zh-CN" sz="2400">
                <a:latin typeface="Times New Roman" panose="02020603050405020304" pitchFamily="18" charset="0"/>
                <a:ea typeface="Gulim" panose="020B0600000101010101" pitchFamily="34" charset="-127"/>
              </a:endParaRPr>
            </a:p>
          </p:txBody>
        </p:sp>
        <p:sp>
          <p:nvSpPr>
            <p:cNvPr id="70762" name="文本框 725095">
              <a:extLst>
                <a:ext uri="{FF2B5EF4-FFF2-40B4-BE49-F238E27FC236}">
                  <a16:creationId xmlns:a16="http://schemas.microsoft.com/office/drawing/2014/main" id="{7B3FAD78-5096-2046-B92B-B11CA23267EA}"/>
                </a:ext>
              </a:extLst>
            </p:cNvPr>
            <p:cNvSpPr txBox="1">
              <a:spLocks noChangeArrowheads="1"/>
            </p:cNvSpPr>
            <p:nvPr/>
          </p:nvSpPr>
          <p:spPr bwMode="auto">
            <a:xfrm>
              <a:off x="5040" y="31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sp>
          <p:nvSpPr>
            <p:cNvPr id="70763" name="文本框 725096">
              <a:extLst>
                <a:ext uri="{FF2B5EF4-FFF2-40B4-BE49-F238E27FC236}">
                  <a16:creationId xmlns:a16="http://schemas.microsoft.com/office/drawing/2014/main" id="{8857FF64-48B4-6D47-ADE3-A329584C6E72}"/>
                </a:ext>
              </a:extLst>
            </p:cNvPr>
            <p:cNvSpPr txBox="1">
              <a:spLocks noChangeArrowheads="1"/>
            </p:cNvSpPr>
            <p:nvPr/>
          </p:nvSpPr>
          <p:spPr bwMode="auto">
            <a:xfrm>
              <a:off x="5040"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15</a:t>
              </a:r>
              <a:endParaRPr lang="en-US" altLang="zh-CN" sz="2400">
                <a:latin typeface="Times New Roman" panose="02020603050405020304" pitchFamily="18" charset="0"/>
                <a:ea typeface="Gulim" panose="020B0600000101010101" pitchFamily="34" charset="-127"/>
              </a:endParaRPr>
            </a:p>
          </p:txBody>
        </p:sp>
      </p:grpSp>
      <p:sp>
        <p:nvSpPr>
          <p:cNvPr id="70749" name="文本框 725097">
            <a:extLst>
              <a:ext uri="{FF2B5EF4-FFF2-40B4-BE49-F238E27FC236}">
                <a16:creationId xmlns:a16="http://schemas.microsoft.com/office/drawing/2014/main" id="{2C920F71-A555-824D-900B-81C49604E076}"/>
              </a:ext>
            </a:extLst>
          </p:cNvPr>
          <p:cNvSpPr txBox="1">
            <a:spLocks noChangeArrowheads="1"/>
          </p:cNvSpPr>
          <p:nvPr/>
        </p:nvSpPr>
        <p:spPr bwMode="auto">
          <a:xfrm>
            <a:off x="228600" y="3733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1</a:t>
            </a:r>
            <a:endParaRPr lang="en-US" altLang="zh-CN" sz="2400" baseline="-25000">
              <a:latin typeface="Times New Roman" panose="02020603050405020304" pitchFamily="18" charset="0"/>
              <a:cs typeface="Times New Roman" panose="02020603050405020304" pitchFamily="18" charset="0"/>
            </a:endParaRPr>
          </a:p>
        </p:txBody>
      </p:sp>
      <p:sp>
        <p:nvSpPr>
          <p:cNvPr id="70750" name="文本框 725098">
            <a:extLst>
              <a:ext uri="{FF2B5EF4-FFF2-40B4-BE49-F238E27FC236}">
                <a16:creationId xmlns:a16="http://schemas.microsoft.com/office/drawing/2014/main" id="{38A88C73-5E49-4D49-98F5-A13DF84C1C5F}"/>
              </a:ext>
            </a:extLst>
          </p:cNvPr>
          <p:cNvSpPr txBox="1">
            <a:spLocks noChangeArrowheads="1"/>
          </p:cNvSpPr>
          <p:nvPr/>
        </p:nvSpPr>
        <p:spPr bwMode="auto">
          <a:xfrm>
            <a:off x="228600" y="44196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2</a:t>
            </a:r>
            <a:endParaRPr lang="en-US" altLang="zh-CN" sz="2400" baseline="-25000">
              <a:latin typeface="Times New Roman" panose="02020603050405020304" pitchFamily="18" charset="0"/>
              <a:cs typeface="Times New Roman" panose="02020603050405020304" pitchFamily="18" charset="0"/>
            </a:endParaRPr>
          </a:p>
        </p:txBody>
      </p:sp>
      <p:sp>
        <p:nvSpPr>
          <p:cNvPr id="70751" name="文本框 725099">
            <a:extLst>
              <a:ext uri="{FF2B5EF4-FFF2-40B4-BE49-F238E27FC236}">
                <a16:creationId xmlns:a16="http://schemas.microsoft.com/office/drawing/2014/main" id="{83C32AD4-73A9-DA44-B8E6-9EF32831B47F}"/>
              </a:ext>
            </a:extLst>
          </p:cNvPr>
          <p:cNvSpPr txBox="1">
            <a:spLocks noChangeArrowheads="1"/>
          </p:cNvSpPr>
          <p:nvPr/>
        </p:nvSpPr>
        <p:spPr bwMode="auto">
          <a:xfrm>
            <a:off x="228600" y="5257800"/>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ko-KR" sz="2400">
                <a:latin typeface="Times New Roman" panose="02020603050405020304" pitchFamily="18" charset="0"/>
                <a:ea typeface="Gulim" panose="020B0600000101010101" pitchFamily="34" charset="-127"/>
              </a:rPr>
              <a:t>Ť</a:t>
            </a:r>
            <a:r>
              <a:rPr lang="en-US" altLang="ko-KR" sz="2400" baseline="-25000">
                <a:latin typeface="Times New Roman" panose="02020603050405020304" pitchFamily="18" charset="0"/>
                <a:ea typeface="Gulim" panose="020B0600000101010101" pitchFamily="34" charset="-127"/>
              </a:rPr>
              <a:t>3</a:t>
            </a:r>
            <a:endParaRPr lang="en-US" altLang="zh-CN" sz="2400" baseline="-25000">
              <a:latin typeface="Times New Roman" panose="02020603050405020304" pitchFamily="18" charset="0"/>
              <a:cs typeface="Times New Roman" panose="02020603050405020304" pitchFamily="18" charset="0"/>
            </a:endParaRPr>
          </a:p>
        </p:txBody>
      </p:sp>
      <p:sp>
        <p:nvSpPr>
          <p:cNvPr id="70752" name="矩形 725100">
            <a:extLst>
              <a:ext uri="{FF2B5EF4-FFF2-40B4-BE49-F238E27FC236}">
                <a16:creationId xmlns:a16="http://schemas.microsoft.com/office/drawing/2014/main" id="{BA89A3EF-8565-5F45-8132-3EEC8D8BA680}"/>
              </a:ext>
            </a:extLst>
          </p:cNvPr>
          <p:cNvSpPr>
            <a:spLocks noChangeArrowheads="1"/>
          </p:cNvSpPr>
          <p:nvPr/>
        </p:nvSpPr>
        <p:spPr bwMode="auto">
          <a:xfrm>
            <a:off x="5029200" y="3810000"/>
            <a:ext cx="457200" cy="381000"/>
          </a:xfrm>
          <a:prstGeom prst="rect">
            <a:avLst/>
          </a:prstGeom>
          <a:solidFill>
            <a:srgbClr val="0000FF"/>
          </a:solidFill>
          <a:ln w="12700">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Calibri" panose="020F0502020204030204" pitchFamily="34" charset="0"/>
            </a:endParaRPr>
          </a:p>
        </p:txBody>
      </p:sp>
      <p:sp>
        <p:nvSpPr>
          <p:cNvPr id="70753" name="直接连接符 725074">
            <a:extLst>
              <a:ext uri="{FF2B5EF4-FFF2-40B4-BE49-F238E27FC236}">
                <a16:creationId xmlns:a16="http://schemas.microsoft.com/office/drawing/2014/main" id="{FE55CFA7-4FC2-0D4D-B30B-B51B95087A4C}"/>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70754" name="日期占位符 1">
            <a:extLst>
              <a:ext uri="{FF2B5EF4-FFF2-40B4-BE49-F238E27FC236}">
                <a16:creationId xmlns:a16="http://schemas.microsoft.com/office/drawing/2014/main" id="{8DA402C8-E39C-D945-93DF-B1F0F7DC39B0}"/>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2005年10月3日，</a:t>
            </a:r>
          </a:p>
        </p:txBody>
      </p:sp>
      <p:sp>
        <p:nvSpPr>
          <p:cNvPr id="70755" name="页脚占位符 2">
            <a:extLst>
              <a:ext uri="{FF2B5EF4-FFF2-40B4-BE49-F238E27FC236}">
                <a16:creationId xmlns:a16="http://schemas.microsoft.com/office/drawing/2014/main" id="{EA1FC6CD-912E-3C44-B300-EAEF19F7D12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ko-KR" sz="1400">
                <a:latin typeface="Calibri" panose="020F0502020204030204" pitchFamily="34" charset="0"/>
              </a:rPr>
              <a:t>CIS 700</a:t>
            </a:r>
          </a:p>
        </p:txBody>
      </p:sp>
      <p:sp>
        <p:nvSpPr>
          <p:cNvPr id="58473" name="灯片编号占位符 3">
            <a:extLst>
              <a:ext uri="{FF2B5EF4-FFF2-40B4-BE49-F238E27FC236}">
                <a16:creationId xmlns:a16="http://schemas.microsoft.com/office/drawing/2014/main" id="{AEB65416-4717-4B4C-85C5-AB6246C3AD22}"/>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en-US" altLang="en-US" sz="1800" dirty="0">
                <a:latin typeface="Calibri" panose="020F0502020204030204" pitchFamily="34" charset="0"/>
              </a:rPr>
              <a:t>55</a:t>
            </a:r>
            <a:endParaRPr lang="en-US" altLang="en-US" sz="1800">
              <a:latin typeface="Calibri" panose="020F0502020204030204" pitchFamily="34" charset="0"/>
            </a:endParaRPr>
          </a:p>
        </p:txBody>
      </p:sp>
      <p:cxnSp>
        <p:nvCxnSpPr>
          <p:cNvPr id="5" name="直接连接符 4">
            <a:extLst>
              <a:ext uri="{FF2B5EF4-FFF2-40B4-BE49-F238E27FC236}">
                <a16:creationId xmlns:a16="http://schemas.microsoft.com/office/drawing/2014/main" id="{F2CDD007-CFDD-4748-9C75-E109B09D259B}"/>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38913">
            <a:extLst>
              <a:ext uri="{FF2B5EF4-FFF2-40B4-BE49-F238E27FC236}">
                <a16:creationId xmlns:a16="http://schemas.microsoft.com/office/drawing/2014/main" id="{66DE4E03-38E5-8F4A-9DDB-AFA47BCF44F7}"/>
              </a:ext>
            </a:extLst>
          </p:cNvPr>
          <p:cNvSpPr>
            <a:spLocks noGrp="1" noChangeArrowheads="1"/>
          </p:cNvSpPr>
          <p:nvPr>
            <p:ph type="title"/>
          </p:nvPr>
        </p:nvSpPr>
        <p:spPr/>
        <p:txBody>
          <a:bodyPr/>
          <a:lstStyle/>
          <a:p>
            <a:r>
              <a:rPr lang="zh-CN" altLang="en-US"/>
              <a:t>实时操作系统简介</a:t>
            </a:r>
          </a:p>
        </p:txBody>
      </p:sp>
      <p:sp>
        <p:nvSpPr>
          <p:cNvPr id="35842" name="文本占位符 38914">
            <a:extLst>
              <a:ext uri="{FF2B5EF4-FFF2-40B4-BE49-F238E27FC236}">
                <a16:creationId xmlns:a16="http://schemas.microsoft.com/office/drawing/2014/main" id="{2497D3F0-8EED-0844-B292-1AB4E1662B04}"/>
              </a:ext>
            </a:extLst>
          </p:cNvPr>
          <p:cNvSpPr>
            <a:spLocks noGrp="1"/>
          </p:cNvSpPr>
          <p:nvPr>
            <p:ph idx="1"/>
          </p:nvPr>
        </p:nvSpPr>
        <p:spPr/>
        <p:txBody>
          <a:bodyPr/>
          <a:lstStyle/>
          <a:p>
            <a:pPr>
              <a:buFontTx/>
              <a:buNone/>
            </a:pPr>
            <a:r>
              <a:rPr lang="zh-CN" altLang="en-US" sz="2000" noProof="1">
                <a:solidFill>
                  <a:srgbClr val="FF0000"/>
                </a:solidFill>
              </a:rPr>
              <a:t>实时操作系统 - </a:t>
            </a:r>
          </a:p>
          <a:p>
            <a:pPr>
              <a:buFontTx/>
              <a:buNone/>
            </a:pPr>
            <a:endParaRPr lang="zh-CN" altLang="en-US" sz="2000" noProof="1">
              <a:solidFill>
                <a:srgbClr val="FF0000"/>
              </a:solidFill>
            </a:endParaRPr>
          </a:p>
          <a:p>
            <a:pPr>
              <a:buFontTx/>
              <a:buNone/>
            </a:pPr>
            <a:r>
              <a:rPr lang="en" altLang="zh-CN" sz="2000" noProof="1">
                <a:latin typeface="Calibri" panose="020F0502020204030204" pitchFamily="34" charset="0"/>
              </a:rPr>
              <a:t>PRET-C？ </a:t>
            </a:r>
          </a:p>
          <a:p>
            <a:pPr>
              <a:buFontTx/>
              <a:buNone/>
            </a:pPr>
            <a:r>
              <a:rPr lang="en" altLang="zh-CN" sz="2000" noProof="1">
                <a:latin typeface="Calibri" panose="020F0502020204030204" pitchFamily="34" charset="0"/>
              </a:rPr>
              <a:t>核实时操作系统（RTOS）？</a:t>
            </a:r>
          </a:p>
          <a:p>
            <a:endParaRPr lang="en" altLang="en-US" sz="1700" noProof="1"/>
          </a:p>
          <a:p>
            <a:pPr>
              <a:buFontTx/>
              <a:buNone/>
            </a:pPr>
            <a:endParaRPr lang="en" altLang="en-US" sz="2000" noProof="1"/>
          </a:p>
        </p:txBody>
      </p:sp>
      <p:sp>
        <p:nvSpPr>
          <p:cNvPr id="59395" name="灯片编号占位符 1">
            <a:extLst>
              <a:ext uri="{FF2B5EF4-FFF2-40B4-BE49-F238E27FC236}">
                <a16:creationId xmlns:a16="http://schemas.microsoft.com/office/drawing/2014/main" id="{794CBDDF-0821-1341-A1A5-E158D80C40A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56</a:t>
            </a:r>
            <a:endParaRPr lang="zh-CN" altLang="en-US" sz="1800"/>
          </a:p>
        </p:txBody>
      </p:sp>
      <p:cxnSp>
        <p:nvCxnSpPr>
          <p:cNvPr id="3" name="直接连接符 2">
            <a:extLst>
              <a:ext uri="{FF2B5EF4-FFF2-40B4-BE49-F238E27FC236}">
                <a16:creationId xmlns:a16="http://schemas.microsoft.com/office/drawing/2014/main" id="{5C653B65-F755-A549-9556-BF490335A13E}"/>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71686" name="图片 3">
            <a:extLst>
              <a:ext uri="{FF2B5EF4-FFF2-40B4-BE49-F238E27FC236}">
                <a16:creationId xmlns:a16="http://schemas.microsoft.com/office/drawing/2014/main" id="{3FF2316C-24E4-4240-87E8-8BA3F1774A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4775" y="1387475"/>
            <a:ext cx="11893550" cy="441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47105">
            <a:extLst>
              <a:ext uri="{FF2B5EF4-FFF2-40B4-BE49-F238E27FC236}">
                <a16:creationId xmlns:a16="http://schemas.microsoft.com/office/drawing/2014/main" id="{C5570D36-87A5-624B-957F-EA6773AAF74E}"/>
              </a:ext>
            </a:extLst>
          </p:cNvPr>
          <p:cNvSpPr>
            <a:spLocks noGrp="1" noChangeArrowheads="1"/>
          </p:cNvSpPr>
          <p:nvPr>
            <p:ph type="title"/>
          </p:nvPr>
        </p:nvSpPr>
        <p:spPr/>
        <p:txBody>
          <a:bodyPr/>
          <a:lstStyle/>
          <a:p>
            <a:r>
              <a:rPr lang="zh-CN" altLang="en-US"/>
              <a:t>实时操作系统特点</a:t>
            </a:r>
          </a:p>
        </p:txBody>
      </p:sp>
      <p:sp>
        <p:nvSpPr>
          <p:cNvPr id="72707" name="文本占位符 47106">
            <a:extLst>
              <a:ext uri="{FF2B5EF4-FFF2-40B4-BE49-F238E27FC236}">
                <a16:creationId xmlns:a16="http://schemas.microsoft.com/office/drawing/2014/main" id="{CF924870-797A-394B-ADE7-021DFC05C484}"/>
              </a:ext>
            </a:extLst>
          </p:cNvPr>
          <p:cNvSpPr>
            <a:spLocks noGrp="1"/>
          </p:cNvSpPr>
          <p:nvPr>
            <p:ph idx="1"/>
          </p:nvPr>
        </p:nvSpPr>
        <p:spPr/>
        <p:txBody>
          <a:bodyPr/>
          <a:lstStyle/>
          <a:p>
            <a:pPr>
              <a:buFontTx/>
              <a:buNone/>
            </a:pPr>
            <a:r>
              <a:rPr lang="zh-CN" altLang="en-US" sz="2000">
                <a:solidFill>
                  <a:srgbClr val="FF0000"/>
                </a:solidFill>
              </a:rPr>
              <a:t>实时操作系统内核实时性能指标</a:t>
            </a:r>
          </a:p>
          <a:p>
            <a:r>
              <a:rPr lang="zh-CN" altLang="en-US" sz="2000"/>
              <a:t>实时操作系统内核的实时性能定量指标包括：</a:t>
            </a:r>
          </a:p>
          <a:p>
            <a:r>
              <a:rPr lang="zh-CN" altLang="en-US" sz="2000"/>
              <a:t>任务上下文切换时间</a:t>
            </a:r>
          </a:p>
          <a:p>
            <a:pPr lvl="1">
              <a:buFont typeface="Wingdings" pitchFamily="2" charset="2"/>
              <a:buChar char="Ø"/>
            </a:pPr>
            <a:r>
              <a:rPr lang="zh-CN" altLang="en-US" sz="1700"/>
              <a:t>中断延迟时间</a:t>
            </a:r>
          </a:p>
          <a:p>
            <a:pPr lvl="1">
              <a:buFont typeface="Wingdings" pitchFamily="2" charset="2"/>
              <a:buChar char="Ø"/>
            </a:pPr>
            <a:r>
              <a:rPr lang="zh-CN" altLang="en-US" sz="1700"/>
              <a:t>中断响应时间</a:t>
            </a:r>
          </a:p>
          <a:p>
            <a:pPr lvl="1">
              <a:buFont typeface="Wingdings" pitchFamily="2" charset="2"/>
              <a:buChar char="Ø"/>
            </a:pPr>
            <a:r>
              <a:rPr lang="zh-CN" altLang="en-US" sz="1700"/>
              <a:t>中断恢复时间</a:t>
            </a:r>
          </a:p>
          <a:p>
            <a:pPr lvl="1">
              <a:buFont typeface="Wingdings" pitchFamily="2" charset="2"/>
              <a:buChar char="Ø"/>
            </a:pPr>
            <a:r>
              <a:rPr lang="zh-CN" altLang="en-US" sz="1700"/>
              <a:t>任务响应时间 </a:t>
            </a:r>
            <a:endParaRPr lang="en-US" altLang="zh-CN" sz="1700"/>
          </a:p>
          <a:p>
            <a:pPr lvl="1">
              <a:buFontTx/>
              <a:buNone/>
            </a:pPr>
            <a:endParaRPr lang="en-US" altLang="zh-CN" sz="1700"/>
          </a:p>
          <a:p>
            <a:pPr lvl="1">
              <a:buFontTx/>
              <a:buNone/>
            </a:pPr>
            <a:endParaRPr lang="en-US" altLang="zh-CN" sz="1700"/>
          </a:p>
        </p:txBody>
      </p:sp>
      <p:graphicFrame>
        <p:nvGraphicFramePr>
          <p:cNvPr id="72708" name="Object 8">
            <a:extLst>
              <a:ext uri="{FF2B5EF4-FFF2-40B4-BE49-F238E27FC236}">
                <a16:creationId xmlns:a16="http://schemas.microsoft.com/office/drawing/2014/main" id="{1F768656-40FC-CC49-A7FF-BD6F41E8BDF6}"/>
              </a:ext>
            </a:extLst>
          </p:cNvPr>
          <p:cNvGraphicFramePr>
            <a:graphicFrameLocks noChangeAspect="1"/>
          </p:cNvGraphicFramePr>
          <p:nvPr/>
        </p:nvGraphicFramePr>
        <p:xfrm>
          <a:off x="3382963" y="2327275"/>
          <a:ext cx="6340475" cy="4156075"/>
        </p:xfrm>
        <a:graphic>
          <a:graphicData uri="http://schemas.openxmlformats.org/presentationml/2006/ole">
            <mc:AlternateContent xmlns:mc="http://schemas.openxmlformats.org/markup-compatibility/2006">
              <mc:Choice xmlns:v="urn:schemas-microsoft-com:vml" Requires="v">
                <p:oleObj spid="_x0000_s72712" r:id="rId3" imgW="5143500" imgH="3371850" progId="Paint.Picture">
                  <p:embed/>
                </p:oleObj>
              </mc:Choice>
              <mc:Fallback>
                <p:oleObj r:id="rId3" imgW="5143500" imgH="3371850" progId="Paint.Picture">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2963" y="2327275"/>
                        <a:ext cx="6340475"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420" name="灯片编号占位符 1">
            <a:extLst>
              <a:ext uri="{FF2B5EF4-FFF2-40B4-BE49-F238E27FC236}">
                <a16:creationId xmlns:a16="http://schemas.microsoft.com/office/drawing/2014/main" id="{11F87EC4-88E4-4E45-9EAE-DDD99B899346}"/>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57</a:t>
            </a:r>
            <a:endParaRPr lang="zh-CN" altLang="en-US" sz="1800"/>
          </a:p>
        </p:txBody>
      </p:sp>
      <p:cxnSp>
        <p:nvCxnSpPr>
          <p:cNvPr id="3" name="直接连接符 2">
            <a:extLst>
              <a:ext uri="{FF2B5EF4-FFF2-40B4-BE49-F238E27FC236}">
                <a16:creationId xmlns:a16="http://schemas.microsoft.com/office/drawing/2014/main" id="{56510307-F7B1-2B42-BB71-CFF5AD0DE0F2}"/>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54273">
            <a:extLst>
              <a:ext uri="{FF2B5EF4-FFF2-40B4-BE49-F238E27FC236}">
                <a16:creationId xmlns:a16="http://schemas.microsoft.com/office/drawing/2014/main" id="{CDB24A5C-CE0E-5F4C-9863-58F2C530759B}"/>
              </a:ext>
            </a:extLst>
          </p:cNvPr>
          <p:cNvSpPr>
            <a:spLocks noGrp="1" noChangeArrowheads="1"/>
          </p:cNvSpPr>
          <p:nvPr>
            <p:ph type="title"/>
          </p:nvPr>
        </p:nvSpPr>
        <p:spPr/>
        <p:txBody>
          <a:bodyPr/>
          <a:lstStyle/>
          <a:p>
            <a:r>
              <a:rPr lang="zh-CN" altLang="en-US"/>
              <a:t>实时操作系统特点</a:t>
            </a:r>
          </a:p>
        </p:txBody>
      </p:sp>
      <p:sp>
        <p:nvSpPr>
          <p:cNvPr id="54275" name="文本占位符 54274">
            <a:extLst>
              <a:ext uri="{FF2B5EF4-FFF2-40B4-BE49-F238E27FC236}">
                <a16:creationId xmlns:a16="http://schemas.microsoft.com/office/drawing/2014/main" id="{D0B35835-076E-8D46-B02A-5AD2ED3D123C}"/>
              </a:ext>
            </a:extLst>
          </p:cNvPr>
          <p:cNvSpPr>
            <a:spLocks noGrp="1"/>
          </p:cNvSpPr>
          <p:nvPr>
            <p:ph idx="1"/>
          </p:nvPr>
        </p:nvSpPr>
        <p:spPr>
          <a:xfrm>
            <a:off x="457200" y="1600200"/>
            <a:ext cx="8229600" cy="5032375"/>
          </a:xfrm>
        </p:spPr>
        <p:txBody>
          <a:bodyPr/>
          <a:lstStyle/>
          <a:p>
            <a:pPr>
              <a:buFontTx/>
              <a:buNone/>
            </a:pPr>
            <a:r>
              <a:rPr lang="zh-CN" altLang="en-US" sz="2000" noProof="1">
                <a:solidFill>
                  <a:srgbClr val="FF0000"/>
                </a:solidFill>
              </a:rPr>
              <a:t>提高内核实时性的方法 - 任务互斥，同步</a:t>
            </a:r>
          </a:p>
          <a:p>
            <a:r>
              <a:rPr lang="zh-CN" altLang="en-US" sz="2000" noProof="1">
                <a:solidFill>
                  <a:srgbClr val="6600FF"/>
                </a:solidFill>
              </a:rPr>
              <a:t>资源有限等待</a:t>
            </a:r>
            <a:r>
              <a:rPr lang="zh-CN" altLang="en-US" sz="2000" noProof="1"/>
              <a:t>：任务没能获得需要的资源会被阻塞如果资源不是任务继续运行必备的，任务可选择有限等待该资源。</a:t>
            </a:r>
          </a:p>
          <a:p>
            <a:r>
              <a:rPr lang="zh-CN" altLang="en-US" sz="2000" noProof="1">
                <a:solidFill>
                  <a:srgbClr val="6600FF"/>
                </a:solidFill>
              </a:rPr>
              <a:t>优先级反转</a:t>
            </a:r>
            <a:r>
              <a:rPr lang="zh-CN" altLang="en-US" sz="2000" noProof="1"/>
              <a:t>问题解决</a:t>
            </a:r>
            <a:r>
              <a:rPr lang="zh-CN" altLang="zh-CN" sz="2000" noProof="1"/>
              <a:t>- </a:t>
            </a:r>
            <a:r>
              <a:rPr lang="zh-CN" altLang="en-US" sz="2000" noProof="1"/>
              <a:t>抢占式任务调度中的资源竞争：</a:t>
            </a:r>
          </a:p>
          <a:p>
            <a:pPr lvl="1"/>
            <a:r>
              <a:rPr lang="zh-CN" altLang="zh-CN" sz="1700" noProof="1"/>
              <a:t>1997年</a:t>
            </a:r>
            <a:r>
              <a:rPr lang="zh-CN" altLang="en-US" sz="1700" noProof="1"/>
              <a:t>年</a:t>
            </a:r>
            <a:r>
              <a:rPr lang="zh-CN" altLang="zh-CN" sz="1700" noProof="1"/>
              <a:t>7</a:t>
            </a:r>
            <a:r>
              <a:rPr lang="zh-CN" altLang="en-US" sz="1700" noProof="1"/>
              <a:t>月</a:t>
            </a:r>
            <a:r>
              <a:rPr lang="zh-CN" altLang="zh-CN" sz="1700" noProof="1"/>
              <a:t>4</a:t>
            </a:r>
            <a:r>
              <a:rPr lang="zh-CN" altLang="en-US" sz="1700" noProof="1"/>
              <a:t>日，火星探路者在火星表面成功着陆并进行观测，发回了各种火星表面全景图，被宣称为“完美”。但是在着陆后的第</a:t>
            </a:r>
            <a:r>
              <a:rPr lang="zh-CN" altLang="zh-CN" sz="1700" noProof="1"/>
              <a:t>10</a:t>
            </a:r>
            <a:r>
              <a:rPr lang="zh-CN" altLang="en-US" sz="1700" noProof="1"/>
              <a:t>天，也就是开始采集气象资料后不久，探路者开始出错，反复无规律地重启，每次重启都造成了数据丢失</a:t>
            </a:r>
            <a:r>
              <a:rPr lang="en" altLang="zh-CN" sz="1700" noProof="1"/>
              <a:t>.JPL</a:t>
            </a:r>
            <a:r>
              <a:rPr lang="zh-CN" altLang="en-US" sz="1700" noProof="1"/>
              <a:t>（美国国家航空航天局喷气推进实验室）的工程师们花了相当多的时间在实验室仿真，希望能够再现引起重启的情况。几天过去了，一个清晨，火星上那台探路者兄弟身上发生的重启情况终于被再现了。经过数据分析，得出了原因</a:t>
            </a:r>
            <a:r>
              <a:rPr lang="zh-CN" altLang="zh-CN" sz="1700" noProof="1"/>
              <a:t>- </a:t>
            </a:r>
            <a:r>
              <a:rPr lang="zh-CN" altLang="en-US" sz="1700" noProof="1">
                <a:solidFill>
                  <a:srgbClr val="6600FF"/>
                </a:solidFill>
              </a:rPr>
              <a:t>优先级逆转</a:t>
            </a:r>
            <a:r>
              <a:rPr lang="zh-CN" altLang="en-US" sz="1700" noProof="1"/>
              <a:t>。</a:t>
            </a:r>
          </a:p>
        </p:txBody>
      </p:sp>
      <p:sp>
        <p:nvSpPr>
          <p:cNvPr id="61443" name="灯片编号占位符 1">
            <a:extLst>
              <a:ext uri="{FF2B5EF4-FFF2-40B4-BE49-F238E27FC236}">
                <a16:creationId xmlns:a16="http://schemas.microsoft.com/office/drawing/2014/main" id="{20BEEECB-0913-8A48-AD8E-198707F41492}"/>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58</a:t>
            </a:r>
            <a:endParaRPr lang="zh-CN" altLang="en-US" sz="1800"/>
          </a:p>
        </p:txBody>
      </p:sp>
      <p:pic>
        <p:nvPicPr>
          <p:cNvPr id="73733" name="图片 2">
            <a:extLst>
              <a:ext uri="{FF2B5EF4-FFF2-40B4-BE49-F238E27FC236}">
                <a16:creationId xmlns:a16="http://schemas.microsoft.com/office/drawing/2014/main" id="{21F9FAC0-7069-A446-A6C9-E5D4331AA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9688" y="5008563"/>
            <a:ext cx="1866900" cy="171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a:extLst>
              <a:ext uri="{FF2B5EF4-FFF2-40B4-BE49-F238E27FC236}">
                <a16:creationId xmlns:a16="http://schemas.microsoft.com/office/drawing/2014/main" id="{2D2794B7-78E2-CD41-8EF2-2C472B08A347}"/>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55297">
            <a:extLst>
              <a:ext uri="{FF2B5EF4-FFF2-40B4-BE49-F238E27FC236}">
                <a16:creationId xmlns:a16="http://schemas.microsoft.com/office/drawing/2014/main" id="{396824D7-9D3E-4246-AA4D-74D54C3383E4}"/>
              </a:ext>
            </a:extLst>
          </p:cNvPr>
          <p:cNvSpPr>
            <a:spLocks noGrp="1" noChangeArrowheads="1"/>
          </p:cNvSpPr>
          <p:nvPr>
            <p:ph type="title"/>
          </p:nvPr>
        </p:nvSpPr>
        <p:spPr/>
        <p:txBody>
          <a:bodyPr/>
          <a:lstStyle/>
          <a:p>
            <a:r>
              <a:rPr lang="zh-CN" altLang="en-US"/>
              <a:t>实时操作系统特点</a:t>
            </a:r>
          </a:p>
        </p:txBody>
      </p:sp>
      <p:sp>
        <p:nvSpPr>
          <p:cNvPr id="74755" name="文本占位符 55298">
            <a:extLst>
              <a:ext uri="{FF2B5EF4-FFF2-40B4-BE49-F238E27FC236}">
                <a16:creationId xmlns:a16="http://schemas.microsoft.com/office/drawing/2014/main" id="{0259F1FE-FCA4-7F4C-9871-04804F70E8FB}"/>
              </a:ext>
            </a:extLst>
          </p:cNvPr>
          <p:cNvSpPr>
            <a:spLocks noGrp="1" noChangeArrowheads="1"/>
          </p:cNvSpPr>
          <p:nvPr>
            <p:ph idx="1"/>
          </p:nvPr>
        </p:nvSpPr>
        <p:spPr/>
        <p:txBody>
          <a:bodyPr/>
          <a:lstStyle/>
          <a:p>
            <a:pPr>
              <a:buFontTx/>
              <a:buNone/>
            </a:pPr>
            <a:r>
              <a:rPr lang="zh-CN" altLang="en-US" sz="2000">
                <a:solidFill>
                  <a:srgbClr val="FF0000"/>
                </a:solidFill>
              </a:rPr>
              <a:t>提高内核实时性的方法</a:t>
            </a:r>
            <a:r>
              <a:rPr lang="en-US" altLang="zh-CN" sz="2000">
                <a:solidFill>
                  <a:srgbClr val="FF0000"/>
                </a:solidFill>
              </a:rPr>
              <a:t>- </a:t>
            </a:r>
            <a:r>
              <a:rPr lang="zh-CN" altLang="en-US" sz="2000">
                <a:solidFill>
                  <a:srgbClr val="FF0000"/>
                </a:solidFill>
              </a:rPr>
              <a:t>优先级反转问题</a:t>
            </a:r>
          </a:p>
          <a:p>
            <a:pPr>
              <a:buFontTx/>
              <a:buNone/>
            </a:pPr>
            <a:endParaRPr lang="zh-CN" altLang="en-US" sz="2000"/>
          </a:p>
          <a:p>
            <a:r>
              <a:rPr lang="zh-CN" altLang="en-US" sz="2000"/>
              <a:t>实时操作系统</a:t>
            </a:r>
            <a:r>
              <a:rPr lang="en-US" altLang="zh-CN" sz="2000"/>
              <a:t>- </a:t>
            </a:r>
            <a:r>
              <a:rPr lang="zh-CN" altLang="en-US" sz="2000"/>
              <a:t>优先级逆转现象</a:t>
            </a:r>
          </a:p>
          <a:p>
            <a:endParaRPr lang="zh-CN" altLang="en-US" sz="2000"/>
          </a:p>
          <a:p>
            <a:endParaRPr lang="zh-CN" altLang="en-US" sz="2000"/>
          </a:p>
          <a:p>
            <a:endParaRPr lang="zh-CN" altLang="en-US" sz="2000"/>
          </a:p>
          <a:p>
            <a:endParaRPr lang="zh-CN" altLang="en-US" sz="2000"/>
          </a:p>
          <a:p>
            <a:endParaRPr lang="zh-CN" altLang="en-US" sz="2000"/>
          </a:p>
          <a:p>
            <a:r>
              <a:rPr lang="zh-CN" altLang="en-US" sz="2000"/>
              <a:t>多任务内核应允许动态改变任务的优先级以避免发生优先级反转现象。为防止发生优先级反转</a:t>
            </a:r>
            <a:r>
              <a:rPr lang="en-US" altLang="zh-CN" sz="2000"/>
              <a:t>，</a:t>
            </a:r>
            <a:r>
              <a:rPr lang="zh-CN" altLang="en-US" sz="2000"/>
              <a:t>内核能自动变换任务的优先级</a:t>
            </a:r>
            <a:r>
              <a:rPr lang="en-US" altLang="zh-CN" sz="2000"/>
              <a:t>，</a:t>
            </a:r>
            <a:r>
              <a:rPr lang="zh-CN" altLang="en-US" sz="2000"/>
              <a:t>这叫做优先级继承</a:t>
            </a:r>
            <a:r>
              <a:rPr lang="en-US" altLang="zh-CN" sz="2000"/>
              <a:t>（优先级继承）</a:t>
            </a:r>
          </a:p>
        </p:txBody>
      </p:sp>
      <p:graphicFrame>
        <p:nvGraphicFramePr>
          <p:cNvPr id="74756" name="Object 5">
            <a:extLst>
              <a:ext uri="{FF2B5EF4-FFF2-40B4-BE49-F238E27FC236}">
                <a16:creationId xmlns:a16="http://schemas.microsoft.com/office/drawing/2014/main" id="{C324DEF4-4039-D54E-BBEF-8F9D7D605BD0}"/>
              </a:ext>
            </a:extLst>
          </p:cNvPr>
          <p:cNvGraphicFramePr>
            <a:graphicFrameLocks noChangeAspect="1"/>
          </p:cNvGraphicFramePr>
          <p:nvPr/>
        </p:nvGraphicFramePr>
        <p:xfrm>
          <a:off x="1625600" y="2716213"/>
          <a:ext cx="4751388" cy="1828800"/>
        </p:xfrm>
        <a:graphic>
          <a:graphicData uri="http://schemas.openxmlformats.org/presentationml/2006/ole">
            <mc:AlternateContent xmlns:mc="http://schemas.openxmlformats.org/markup-compatibility/2006">
              <mc:Choice xmlns:v="urn:schemas-microsoft-com:vml" Requires="v">
                <p:oleObj spid="_x0000_s74766" r:id="rId3" imgW="3562350" imgH="1371600" progId="Paint.Picture">
                  <p:embed/>
                </p:oleObj>
              </mc:Choice>
              <mc:Fallback>
                <p:oleObj r:id="rId3" imgW="3562350" imgH="1371600"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5600" y="2716213"/>
                        <a:ext cx="475138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4757" name="Object 10">
            <a:extLst>
              <a:ext uri="{FF2B5EF4-FFF2-40B4-BE49-F238E27FC236}">
                <a16:creationId xmlns:a16="http://schemas.microsoft.com/office/drawing/2014/main" id="{398F6ECE-BA55-C44C-A80B-4BEC7D3AC8B7}"/>
              </a:ext>
            </a:extLst>
          </p:cNvPr>
          <p:cNvGraphicFramePr>
            <a:graphicFrameLocks noChangeAspect="1"/>
          </p:cNvGraphicFramePr>
          <p:nvPr/>
        </p:nvGraphicFramePr>
        <p:xfrm>
          <a:off x="6835775" y="2355850"/>
          <a:ext cx="1851025" cy="1482725"/>
        </p:xfrm>
        <a:graphic>
          <a:graphicData uri="http://schemas.openxmlformats.org/presentationml/2006/ole">
            <mc:AlternateContent xmlns:mc="http://schemas.openxmlformats.org/markup-compatibility/2006">
              <mc:Choice xmlns:v="urn:schemas-microsoft-com:vml" Requires="v">
                <p:oleObj spid="_x0000_s74767" r:id="rId5" imgW="1593850" imgH="1276350" progId="Paint.Picture">
                  <p:embed/>
                </p:oleObj>
              </mc:Choice>
              <mc:Fallback>
                <p:oleObj r:id="rId5" imgW="1593850" imgH="1276350" progId="Paint.Picture">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775" y="2355850"/>
                        <a:ext cx="1851025" cy="148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4758" name="Object 6">
            <a:extLst>
              <a:ext uri="{FF2B5EF4-FFF2-40B4-BE49-F238E27FC236}">
                <a16:creationId xmlns:a16="http://schemas.microsoft.com/office/drawing/2014/main" id="{D9535A32-F0B4-3A46-BD73-45D72A8BF492}"/>
              </a:ext>
            </a:extLst>
          </p:cNvPr>
          <p:cNvGraphicFramePr>
            <a:graphicFrameLocks noChangeAspect="1"/>
          </p:cNvGraphicFramePr>
          <p:nvPr/>
        </p:nvGraphicFramePr>
        <p:xfrm>
          <a:off x="4522788" y="5197475"/>
          <a:ext cx="3900487" cy="1493838"/>
        </p:xfrm>
        <a:graphic>
          <a:graphicData uri="http://schemas.openxmlformats.org/presentationml/2006/ole">
            <mc:AlternateContent xmlns:mc="http://schemas.openxmlformats.org/markup-compatibility/2006">
              <mc:Choice xmlns:v="urn:schemas-microsoft-com:vml" Requires="v">
                <p:oleObj spid="_x0000_s74768" r:id="rId7" imgW="3581400" imgH="1371600" progId="Paint.Picture">
                  <p:embed/>
                </p:oleObj>
              </mc:Choice>
              <mc:Fallback>
                <p:oleObj r:id="rId7" imgW="3581400" imgH="1371600" progId="Paint.Picture">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2788" y="5197475"/>
                        <a:ext cx="3900487" cy="149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4759" name="AutoShape 7">
            <a:extLst>
              <a:ext uri="{FF2B5EF4-FFF2-40B4-BE49-F238E27FC236}">
                <a16:creationId xmlns:a16="http://schemas.microsoft.com/office/drawing/2014/main" id="{F656B7A7-3B5C-ED41-83A2-698B2A825EEF}"/>
              </a:ext>
            </a:extLst>
          </p:cNvPr>
          <p:cNvSpPr>
            <a:spLocks noChangeArrowheads="1"/>
          </p:cNvSpPr>
          <p:nvPr/>
        </p:nvSpPr>
        <p:spPr bwMode="auto">
          <a:xfrm>
            <a:off x="5092700" y="4144963"/>
            <a:ext cx="358775" cy="576262"/>
          </a:xfrm>
          <a:prstGeom prst="downArrow">
            <a:avLst>
              <a:gd name="adj1" fmla="val 50000"/>
              <a:gd name="adj2" fmla="val 40080"/>
            </a:avLst>
          </a:prstGeom>
          <a:solidFill>
            <a:schemeClr val="accent1"/>
          </a:solidFill>
          <a:ln w="9525">
            <a:solidFill>
              <a:schemeClr val="tx1"/>
            </a:solidFill>
            <a:bevel/>
            <a:headEnd/>
            <a:tailEnd/>
          </a:ln>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Calibri" panose="020F0502020204030204" pitchFamily="34" charset="0"/>
              <a:ea typeface="黑体" panose="02010609060101010101" pitchFamily="49" charset="-122"/>
            </a:endParaRPr>
          </a:p>
        </p:txBody>
      </p:sp>
      <p:sp>
        <p:nvSpPr>
          <p:cNvPr id="74760" name="Rectangle 9">
            <a:extLst>
              <a:ext uri="{FF2B5EF4-FFF2-40B4-BE49-F238E27FC236}">
                <a16:creationId xmlns:a16="http://schemas.microsoft.com/office/drawing/2014/main" id="{17C21184-D8BC-F745-A183-3E9760C2BE99}"/>
              </a:ext>
            </a:extLst>
          </p:cNvPr>
          <p:cNvSpPr>
            <a:spLocks noChangeArrowheads="1"/>
          </p:cNvSpPr>
          <p:nvPr/>
        </p:nvSpPr>
        <p:spPr bwMode="auto">
          <a:xfrm>
            <a:off x="1465263" y="6126163"/>
            <a:ext cx="305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chemeClr val="tx2"/>
                </a:solidFill>
                <a:latin typeface="Comic Sans MS" panose="030F0902030302020204" pitchFamily="66" charset="0"/>
              </a:rPr>
              <a:t>采用</a:t>
            </a:r>
            <a:r>
              <a:rPr lang="zh-CN" altLang="en-US" sz="2000" b="1">
                <a:solidFill>
                  <a:srgbClr val="FF0000"/>
                </a:solidFill>
                <a:latin typeface="Comic Sans MS" panose="030F0902030302020204" pitchFamily="66" charset="0"/>
              </a:rPr>
              <a:t>优先级继承</a:t>
            </a:r>
            <a:r>
              <a:rPr lang="zh-CN" altLang="en-US" sz="2000" b="1">
                <a:solidFill>
                  <a:schemeClr val="tx2"/>
                </a:solidFill>
                <a:latin typeface="Comic Sans MS" panose="030F0902030302020204" pitchFamily="66" charset="0"/>
              </a:rPr>
              <a:t>协议消除</a:t>
            </a:r>
          </a:p>
        </p:txBody>
      </p:sp>
      <p:sp>
        <p:nvSpPr>
          <p:cNvPr id="62472" name="灯片编号占位符 1">
            <a:extLst>
              <a:ext uri="{FF2B5EF4-FFF2-40B4-BE49-F238E27FC236}">
                <a16:creationId xmlns:a16="http://schemas.microsoft.com/office/drawing/2014/main" id="{216FC6AC-82CE-3E4E-BB88-7061CBF84E8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59</a:t>
            </a:r>
            <a:endParaRPr lang="zh-CN" altLang="en-US" sz="1800"/>
          </a:p>
        </p:txBody>
      </p:sp>
      <p:cxnSp>
        <p:nvCxnSpPr>
          <p:cNvPr id="3" name="直接连接符 2">
            <a:extLst>
              <a:ext uri="{FF2B5EF4-FFF2-40B4-BE49-F238E27FC236}">
                <a16:creationId xmlns:a16="http://schemas.microsoft.com/office/drawing/2014/main" id="{FB3C6D29-F797-3341-81B8-29742E5ACA25}"/>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6AAD4354-DB8D-2A4D-ADD7-DB8950ED7E96}"/>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网络 - 物理系统的特性</a:t>
            </a:r>
          </a:p>
        </p:txBody>
      </p:sp>
      <p:sp>
        <p:nvSpPr>
          <p:cNvPr id="20483" name="内容占位符 2">
            <a:extLst>
              <a:ext uri="{FF2B5EF4-FFF2-40B4-BE49-F238E27FC236}">
                <a16:creationId xmlns:a16="http://schemas.microsoft.com/office/drawing/2014/main" id="{C99E7096-D783-7446-AE6E-0CD4EE76BF9F}"/>
              </a:ext>
            </a:extLst>
          </p:cNvPr>
          <p:cNvSpPr>
            <a:spLocks noGrp="1" noChangeArrowheads="1"/>
          </p:cNvSpPr>
          <p:nvPr>
            <p:ph idx="1"/>
          </p:nvPr>
        </p:nvSpPr>
        <p:spPr>
          <a:xfrm>
            <a:off x="457200" y="1457325"/>
            <a:ext cx="8229600" cy="4525963"/>
          </a:xfrm>
        </p:spPr>
        <p:txBody>
          <a:bodyPr/>
          <a:lstStyle/>
          <a:p>
            <a:pPr algn="just"/>
            <a:r>
              <a:rPr lang="en-US" altLang="zh-CN" sz="2400">
                <a:latin typeface="Calibri" panose="020F0502020204030204" pitchFamily="34" charset="0"/>
                <a:sym typeface="Arial" panose="020B0604020202020204" pitchFamily="34" charset="0"/>
              </a:rPr>
              <a:t>一些明确的特点：</a:t>
            </a:r>
          </a:p>
          <a:p>
            <a:pPr lvl="1" algn="just"/>
            <a:r>
              <a:rPr lang="en-US" altLang="zh-CN" sz="2100">
                <a:latin typeface="Calibri" panose="020F0502020204030204" pitchFamily="34" charset="0"/>
                <a:sym typeface="Arial" panose="020B0604020202020204" pitchFamily="34" charset="0"/>
              </a:rPr>
              <a:t>网络 - 通过新的需求和应用驱动的物理联接</a:t>
            </a:r>
          </a:p>
          <a:p>
            <a:pPr lvl="2" algn="just"/>
            <a:r>
              <a:rPr lang="en-US" altLang="zh-CN" sz="1800">
                <a:latin typeface="Calibri" panose="020F0502020204030204" pitchFamily="34" charset="0"/>
                <a:sym typeface="Arial" panose="020B0604020202020204" pitchFamily="34" charset="0"/>
              </a:rPr>
              <a:t>在每一个物理组件网络能力</a:t>
            </a:r>
          </a:p>
          <a:p>
            <a:pPr lvl="2" algn="just"/>
            <a:r>
              <a:rPr lang="en-US" altLang="zh-CN" sz="1800">
                <a:latin typeface="Calibri" panose="020F0502020204030204" pitchFamily="34" charset="0"/>
                <a:sym typeface="Arial" panose="020B0604020202020204" pitchFamily="34" charset="0"/>
              </a:rPr>
              <a:t>大型有线和无线网络</a:t>
            </a:r>
          </a:p>
          <a:p>
            <a:pPr lvl="2" algn="just"/>
            <a:r>
              <a:rPr lang="en-US" altLang="zh-CN" sz="1800">
                <a:latin typeface="Calibri" panose="020F0502020204030204" pitchFamily="34" charset="0"/>
                <a:sym typeface="Arial" panose="020B0604020202020204" pitchFamily="34" charset="0"/>
              </a:rPr>
              <a:t>在多个和极端尺度网络</a:t>
            </a:r>
          </a:p>
          <a:p>
            <a:pPr lvl="1" algn="just"/>
            <a:r>
              <a:rPr lang="en-US" altLang="zh-CN" sz="2100">
                <a:latin typeface="Calibri" panose="020F0502020204030204" pitchFamily="34" charset="0"/>
                <a:sym typeface="Arial" panose="020B0604020202020204" pitchFamily="34" charset="0"/>
              </a:rPr>
              <a:t>系统的系统</a:t>
            </a:r>
          </a:p>
          <a:p>
            <a:pPr lvl="1" algn="just"/>
            <a:r>
              <a:rPr lang="en-US" altLang="zh-CN" sz="2100">
                <a:latin typeface="Calibri" panose="020F0502020204030204" pitchFamily="34" charset="0"/>
                <a:sym typeface="Arial" panose="020B0604020202020204" pitchFamily="34" charset="0"/>
              </a:rPr>
              <a:t>新时空限制</a:t>
            </a:r>
          </a:p>
          <a:p>
            <a:pPr lvl="2" algn="just"/>
            <a:r>
              <a:rPr lang="en-US" altLang="zh-CN" sz="1800">
                <a:latin typeface="Calibri" panose="020F0502020204030204" pitchFamily="34" charset="0"/>
                <a:sym typeface="Arial" panose="020B0604020202020204" pitchFamily="34" charset="0"/>
              </a:rPr>
              <a:t>复在多个时间和空间尺度</a:t>
            </a:r>
          </a:p>
          <a:p>
            <a:pPr lvl="2" algn="just"/>
            <a:r>
              <a:rPr lang="en-US" altLang="zh-CN" sz="1800">
                <a:latin typeface="Calibri" panose="020F0502020204030204" pitchFamily="34" charset="0"/>
                <a:sym typeface="Arial" panose="020B0604020202020204" pitchFamily="34" charset="0"/>
              </a:rPr>
              <a:t>动态重组/重新配置</a:t>
            </a:r>
          </a:p>
          <a:p>
            <a:pPr lvl="2" algn="just"/>
            <a:r>
              <a:rPr lang="en-US" altLang="zh-CN" sz="1800">
                <a:latin typeface="Calibri" panose="020F0502020204030204" pitchFamily="34" charset="0"/>
                <a:sym typeface="Arial" panose="020B0604020202020204" pitchFamily="34" charset="0"/>
              </a:rPr>
              <a:t>非常规的计算和物理底物（生物？纳米？）</a:t>
            </a:r>
          </a:p>
          <a:p>
            <a:pPr lvl="1" algn="just"/>
            <a:r>
              <a:rPr lang="en-US" altLang="zh-CN" sz="2100">
                <a:latin typeface="Calibri" panose="020F0502020204030204" pitchFamily="34" charset="0"/>
                <a:sym typeface="Arial" panose="020B0604020202020204" pitchFamily="34" charset="0"/>
              </a:rPr>
              <a:t>通信/计算/控制之间新的相互作用</a:t>
            </a:r>
          </a:p>
          <a:p>
            <a:pPr lvl="2" algn="just"/>
            <a:r>
              <a:rPr lang="en-US" altLang="zh-CN" sz="1800">
                <a:latin typeface="Calibri" panose="020F0502020204030204" pitchFamily="34" charset="0"/>
                <a:sym typeface="Arial" panose="020B0604020202020204" pitchFamily="34" charset="0"/>
              </a:rPr>
              <a:t>高自动化程度，控制回路必须关闭所有尺度</a:t>
            </a:r>
          </a:p>
          <a:p>
            <a:pPr lvl="2" algn="just"/>
            <a:r>
              <a:rPr lang="en-US" altLang="zh-CN" sz="1800">
                <a:latin typeface="Calibri" panose="020F0502020204030204" pitchFamily="34" charset="0"/>
                <a:sym typeface="Arial" panose="020B0604020202020204" pitchFamily="34" charset="0"/>
              </a:rPr>
              <a:t>非技术精明的大量用户在控制回路</a:t>
            </a:r>
          </a:p>
          <a:p>
            <a:pPr lvl="1" algn="just"/>
            <a:r>
              <a:rPr lang="en-US" altLang="zh-CN" sz="2100">
                <a:latin typeface="Calibri" panose="020F0502020204030204" pitchFamily="34" charset="0"/>
                <a:sym typeface="Arial" panose="020B0604020202020204" pitchFamily="34" charset="0"/>
              </a:rPr>
              <a:t>Ubiquity的驱动前所未有的安全性和私密性的需求</a:t>
            </a:r>
          </a:p>
          <a:p>
            <a:pPr lvl="1" algn="just"/>
            <a:r>
              <a:rPr lang="en-US" altLang="zh-CN" sz="2100">
                <a:latin typeface="Calibri" panose="020F0502020204030204" pitchFamily="34" charset="0"/>
                <a:sym typeface="Arial" panose="020B0604020202020204" pitchFamily="34" charset="0"/>
              </a:rPr>
              <a:t>操作必须是可靠的，在某些情况下，认证</a:t>
            </a:r>
          </a:p>
        </p:txBody>
      </p:sp>
      <p:sp>
        <p:nvSpPr>
          <p:cNvPr id="8195" name="灯片编号占位符 1">
            <a:extLst>
              <a:ext uri="{FF2B5EF4-FFF2-40B4-BE49-F238E27FC236}">
                <a16:creationId xmlns:a16="http://schemas.microsoft.com/office/drawing/2014/main" id="{AA601CF6-207A-0A49-A00D-B07F095DC51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dirty="0"/>
              <a:t>6</a:t>
            </a:r>
            <a:endParaRPr lang="zh-CN" altLang="en-US"/>
          </a:p>
        </p:txBody>
      </p:sp>
      <p:cxnSp>
        <p:nvCxnSpPr>
          <p:cNvPr id="3" name="直接连接符 2">
            <a:extLst>
              <a:ext uri="{FF2B5EF4-FFF2-40B4-BE49-F238E27FC236}">
                <a16:creationId xmlns:a16="http://schemas.microsoft.com/office/drawing/2014/main" id="{CA523BF6-11A7-934C-AF53-62E741162CC3}"/>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a:extLst>
              <a:ext uri="{FF2B5EF4-FFF2-40B4-BE49-F238E27FC236}">
                <a16:creationId xmlns:a16="http://schemas.microsoft.com/office/drawing/2014/main" id="{60B27B79-223A-D445-A1AB-F99CA4BB5418}"/>
              </a:ext>
            </a:extLst>
          </p:cNvPr>
          <p:cNvSpPr>
            <a:spLocks noGrp="1" noChangeArrowheads="1"/>
          </p:cNvSpPr>
          <p:nvPr>
            <p:ph type="title"/>
          </p:nvPr>
        </p:nvSpPr>
        <p:spPr/>
        <p:txBody>
          <a:bodyPr/>
          <a:lstStyle/>
          <a:p>
            <a:pPr algn="l"/>
            <a:r>
              <a:rPr lang="en-US" altLang="zh-CN" sz="2800" b="1" i="1">
                <a:latin typeface="Calibri" panose="020F0502020204030204" pitchFamily="34" charset="0"/>
              </a:rPr>
              <a:t>概述：UML建模</a:t>
            </a:r>
          </a:p>
        </p:txBody>
      </p:sp>
      <p:sp>
        <p:nvSpPr>
          <p:cNvPr id="75779" name="内容占位符 2">
            <a:extLst>
              <a:ext uri="{FF2B5EF4-FFF2-40B4-BE49-F238E27FC236}">
                <a16:creationId xmlns:a16="http://schemas.microsoft.com/office/drawing/2014/main" id="{C3D3C95C-1E13-AD47-AC3B-10CCD720029E}"/>
              </a:ext>
            </a:extLst>
          </p:cNvPr>
          <p:cNvSpPr>
            <a:spLocks noGrp="1" noChangeArrowheads="1"/>
          </p:cNvSpPr>
          <p:nvPr>
            <p:ph idx="1"/>
          </p:nvPr>
        </p:nvSpPr>
        <p:spPr/>
        <p:txBody>
          <a:bodyPr/>
          <a:lstStyle/>
          <a:p>
            <a:r>
              <a:rPr lang="zh-CN" altLang="en-US" sz="2400">
                <a:latin typeface="Calibri" panose="020F0502020204030204" pitchFamily="34" charset="0"/>
              </a:rPr>
              <a:t>什么是建模 </a:t>
            </a:r>
            <a:r>
              <a:rPr lang="en-US" altLang="zh-CN" sz="2400">
                <a:latin typeface="Calibri" panose="020F0502020204030204" pitchFamily="34" charset="0"/>
              </a:rPr>
              <a:t>和需求模型？</a:t>
            </a:r>
          </a:p>
          <a:p>
            <a:r>
              <a:rPr lang="en-US" altLang="zh-CN" sz="2400">
                <a:latin typeface="Calibri" panose="020F0502020204030204" pitchFamily="34" charset="0"/>
              </a:rPr>
              <a:t>UML和用例 </a:t>
            </a:r>
          </a:p>
          <a:p>
            <a:r>
              <a:rPr lang="zh-CN" altLang="en-US" sz="2400">
                <a:latin typeface="Calibri" panose="020F0502020204030204" pitchFamily="34" charset="0"/>
              </a:rPr>
              <a:t>我们如何用UML描述的结构？</a:t>
            </a:r>
          </a:p>
          <a:p>
            <a:r>
              <a:rPr lang="en-US" altLang="zh-CN" sz="2400">
                <a:latin typeface="Calibri" panose="020F0502020204030204" pitchFamily="34" charset="0"/>
              </a:rPr>
              <a:t>结构先进看点</a:t>
            </a:r>
          </a:p>
        </p:txBody>
      </p:sp>
      <p:sp>
        <p:nvSpPr>
          <p:cNvPr id="63491" name="灯片编号占位符 1">
            <a:extLst>
              <a:ext uri="{FF2B5EF4-FFF2-40B4-BE49-F238E27FC236}">
                <a16:creationId xmlns:a16="http://schemas.microsoft.com/office/drawing/2014/main" id="{C9F128A7-F664-FC4E-9BC2-556DD75025D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60</a:t>
            </a:r>
            <a:endParaRPr lang="zh-CN" altLang="en-US" sz="18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a:extLst>
              <a:ext uri="{FF2B5EF4-FFF2-40B4-BE49-F238E27FC236}">
                <a16:creationId xmlns:a16="http://schemas.microsoft.com/office/drawing/2014/main" id="{E7E660E3-031E-3449-9F73-6E6DDBD6EC03}"/>
              </a:ext>
            </a:extLst>
          </p:cNvPr>
          <p:cNvSpPr>
            <a:spLocks noGrp="1" noChangeArrowheads="1"/>
          </p:cNvSpPr>
          <p:nvPr>
            <p:ph type="title"/>
          </p:nvPr>
        </p:nvSpPr>
        <p:spPr/>
        <p:txBody>
          <a:bodyPr/>
          <a:lstStyle/>
          <a:p>
            <a:pPr algn="l"/>
            <a:r>
              <a:rPr lang="en-US" altLang="zh-CN" sz="2800" b="1" i="1">
                <a:latin typeface="Calibri" panose="020F0502020204030204" pitchFamily="34" charset="0"/>
                <a:ea typeface="MS PGothic" panose="020B0600070205080204" pitchFamily="34" charset="-128"/>
              </a:rPr>
              <a:t>UML</a:t>
            </a:r>
            <a:r>
              <a:rPr lang="en-US" altLang="zh-CN" sz="2800" b="1" i="1">
                <a:latin typeface="Calibri" panose="020F0502020204030204" pitchFamily="34" charset="0"/>
                <a:ea typeface="MS PGothic" panose="020B0600070205080204" pitchFamily="34" charset="-128"/>
                <a:sym typeface="宋体" panose="02010600030101010101" pitchFamily="2" charset="-122"/>
              </a:rPr>
              <a:t>： </a:t>
            </a:r>
            <a:r>
              <a:rPr lang="en-US" altLang="zh-CN" sz="2800" b="1" i="1">
                <a:latin typeface="Calibri" panose="020F0502020204030204" pitchFamily="34" charset="0"/>
                <a:ea typeface="MS PGothic" panose="020B0600070205080204" pitchFamily="34" charset="-128"/>
              </a:rPr>
              <a:t>第一关</a:t>
            </a:r>
          </a:p>
        </p:txBody>
      </p:sp>
      <p:sp>
        <p:nvSpPr>
          <p:cNvPr id="76803" name="Rectangle 5">
            <a:extLst>
              <a:ext uri="{FF2B5EF4-FFF2-40B4-BE49-F238E27FC236}">
                <a16:creationId xmlns:a16="http://schemas.microsoft.com/office/drawing/2014/main" id="{C5E66CEE-E691-1540-9279-EDAD5062BF83}"/>
              </a:ext>
            </a:extLst>
          </p:cNvPr>
          <p:cNvSpPr>
            <a:spLocks noGrp="1" noChangeArrowheads="1"/>
          </p:cNvSpPr>
          <p:nvPr>
            <p:ph idx="1"/>
          </p:nvPr>
        </p:nvSpPr>
        <p:spPr>
          <a:xfrm>
            <a:off x="355600" y="1104900"/>
            <a:ext cx="7951788" cy="4800600"/>
          </a:xfrm>
        </p:spPr>
        <p:txBody>
          <a:bodyPr/>
          <a:lstStyle/>
          <a:p>
            <a:endParaRPr lang="en-US" altLang="zh-CN" sz="2400">
              <a:solidFill>
                <a:srgbClr val="FF3300"/>
              </a:solidFill>
              <a:latin typeface="Calibri" panose="020F0502020204030204" pitchFamily="34" charset="0"/>
              <a:ea typeface="楷体_GB2312" pitchFamily="1" charset="-122"/>
            </a:endParaRPr>
          </a:p>
          <a:p>
            <a:r>
              <a:rPr lang="en-US" altLang="zh-CN" sz="2400">
                <a:solidFill>
                  <a:srgbClr val="FF3300"/>
                </a:solidFill>
                <a:latin typeface="Calibri" panose="020F0502020204030204" pitchFamily="34" charset="0"/>
                <a:ea typeface="楷体_GB2312" pitchFamily="1" charset="-122"/>
              </a:rPr>
              <a:t>用例图</a:t>
            </a:r>
          </a:p>
          <a:p>
            <a:pPr lvl="1"/>
            <a:r>
              <a:rPr lang="en-US" altLang="zh-CN" sz="2000">
                <a:latin typeface="Calibri" panose="020F0502020204030204" pitchFamily="34" charset="0"/>
                <a:ea typeface="楷体_GB2312" pitchFamily="1" charset="-122"/>
              </a:rPr>
              <a:t>描述系统的功能行为由用户所看到</a:t>
            </a:r>
          </a:p>
          <a:p>
            <a:r>
              <a:rPr lang="en-US" altLang="zh-CN" sz="2400">
                <a:solidFill>
                  <a:srgbClr val="FF3300"/>
                </a:solidFill>
                <a:latin typeface="Calibri" panose="020F0502020204030204" pitchFamily="34" charset="0"/>
                <a:ea typeface="楷体_GB2312" pitchFamily="1" charset="-122"/>
              </a:rPr>
              <a:t>类图</a:t>
            </a:r>
          </a:p>
          <a:p>
            <a:pPr lvl="1"/>
            <a:r>
              <a:rPr lang="en-US" altLang="zh-CN" sz="2000">
                <a:latin typeface="Calibri" panose="020F0502020204030204" pitchFamily="34" charset="0"/>
                <a:ea typeface="楷体_GB2312" pitchFamily="1" charset="-122"/>
              </a:rPr>
              <a:t>描述系统的静态结构：对象，属性，关联</a:t>
            </a:r>
          </a:p>
          <a:p>
            <a:r>
              <a:rPr lang="en-US" altLang="zh-CN" sz="2400">
                <a:solidFill>
                  <a:srgbClr val="FF3300"/>
                </a:solidFill>
                <a:latin typeface="Calibri" panose="020F0502020204030204" pitchFamily="34" charset="0"/>
                <a:ea typeface="楷体_GB2312" pitchFamily="1" charset="-122"/>
              </a:rPr>
              <a:t>序列图</a:t>
            </a:r>
          </a:p>
          <a:p>
            <a:pPr lvl="1"/>
            <a:r>
              <a:rPr lang="en-US" altLang="zh-CN" sz="2000">
                <a:latin typeface="Calibri" panose="020F0502020204030204" pitchFamily="34" charset="0"/>
                <a:ea typeface="楷体_GB2312" pitchFamily="1" charset="-122"/>
              </a:rPr>
              <a:t>描述系统的对象之间的动态行为</a:t>
            </a:r>
          </a:p>
          <a:p>
            <a:r>
              <a:rPr lang="en-US" altLang="zh-CN" sz="2400">
                <a:solidFill>
                  <a:srgbClr val="FF3300"/>
                </a:solidFill>
                <a:latin typeface="Calibri" panose="020F0502020204030204" pitchFamily="34" charset="0"/>
                <a:ea typeface="楷体_GB2312" pitchFamily="1" charset="-122"/>
              </a:rPr>
              <a:t>国图</a:t>
            </a:r>
          </a:p>
          <a:p>
            <a:pPr lvl="1"/>
            <a:r>
              <a:rPr lang="en-US" altLang="zh-CN" sz="2000">
                <a:latin typeface="Calibri" panose="020F0502020204030204" pitchFamily="34" charset="0"/>
                <a:ea typeface="楷体_GB2312" pitchFamily="1" charset="-122"/>
              </a:rPr>
              <a:t>描述单个对象的动态特性</a:t>
            </a:r>
          </a:p>
        </p:txBody>
      </p:sp>
      <p:sp>
        <p:nvSpPr>
          <p:cNvPr id="64515" name="灯片编号占位符 1">
            <a:extLst>
              <a:ext uri="{FF2B5EF4-FFF2-40B4-BE49-F238E27FC236}">
                <a16:creationId xmlns:a16="http://schemas.microsoft.com/office/drawing/2014/main" id="{807FE364-45B1-AB4D-84A5-A178D2ABD9C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61</a:t>
            </a:r>
            <a:endParaRPr lang="zh-CN" altLang="en-US" sz="1800"/>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el 1">
            <a:extLst>
              <a:ext uri="{FF2B5EF4-FFF2-40B4-BE49-F238E27FC236}">
                <a16:creationId xmlns:a16="http://schemas.microsoft.com/office/drawing/2014/main" id="{D73D69B4-12D3-E749-AB1E-E0F2C4C89614}"/>
              </a:ext>
            </a:extLst>
          </p:cNvPr>
          <p:cNvSpPr>
            <a:spLocks noGrp="1" noChangeArrowheads="1"/>
          </p:cNvSpPr>
          <p:nvPr>
            <p:ph type="title"/>
          </p:nvPr>
        </p:nvSpPr>
        <p:spPr/>
        <p:txBody>
          <a:bodyPr/>
          <a:lstStyle/>
          <a:p>
            <a:pPr algn="l"/>
            <a:r>
              <a:rPr lang="en-US" altLang="zh-CN" sz="2800" b="1" i="1">
                <a:latin typeface="Calibri" panose="020F0502020204030204" pitchFamily="34" charset="0"/>
                <a:ea typeface="MS PGothic" panose="020B0600070205080204" pitchFamily="34" charset="-128"/>
              </a:rPr>
              <a:t>UML第一关：用例图</a:t>
            </a:r>
          </a:p>
        </p:txBody>
      </p:sp>
      <p:pic>
        <p:nvPicPr>
          <p:cNvPr id="78851" name="Inhaltsplatzhalter 7" descr="UseCaseDiagram_1_Course.pdf">
            <a:extLst>
              <a:ext uri="{FF2B5EF4-FFF2-40B4-BE49-F238E27FC236}">
                <a16:creationId xmlns:a16="http://schemas.microsoft.com/office/drawing/2014/main" id="{76B808B0-4BD5-DD47-92B1-B29B59AF3E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517650"/>
            <a:ext cx="7696200" cy="3822700"/>
          </a:xfrm>
        </p:spPr>
      </p:pic>
      <p:sp>
        <p:nvSpPr>
          <p:cNvPr id="78852" name="Text Box 44">
            <a:extLst>
              <a:ext uri="{FF2B5EF4-FFF2-40B4-BE49-F238E27FC236}">
                <a16:creationId xmlns:a16="http://schemas.microsoft.com/office/drawing/2014/main" id="{656A5AB4-02B4-4649-878F-A4F277E1F7EC}"/>
              </a:ext>
            </a:extLst>
          </p:cNvPr>
          <p:cNvSpPr txBox="1">
            <a:spLocks noChangeArrowheads="1"/>
          </p:cNvSpPr>
          <p:nvPr/>
        </p:nvSpPr>
        <p:spPr bwMode="auto">
          <a:xfrm>
            <a:off x="466725" y="5537200"/>
            <a:ext cx="8256588" cy="830263"/>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chemeClr val="bg1"/>
                </a:solidFill>
              </a:rPr>
              <a:t>用例图代表了系统的功能</a:t>
            </a:r>
          </a:p>
          <a:p>
            <a:pPr eaLnBrk="1" hangingPunct="1">
              <a:spcBef>
                <a:spcPct val="0"/>
              </a:spcBef>
              <a:buFontTx/>
              <a:buNone/>
            </a:pPr>
            <a:r>
              <a:rPr lang="en-US" altLang="zh-CN" sz="1800">
                <a:solidFill>
                  <a:schemeClr val="bg1"/>
                </a:solidFill>
              </a:rPr>
              <a:t>从用户的角度来看</a:t>
            </a:r>
          </a:p>
        </p:txBody>
      </p:sp>
      <p:sp>
        <p:nvSpPr>
          <p:cNvPr id="78853" name="AutoShape 5">
            <a:extLst>
              <a:ext uri="{FF2B5EF4-FFF2-40B4-BE49-F238E27FC236}">
                <a16:creationId xmlns:a16="http://schemas.microsoft.com/office/drawing/2014/main" id="{EFDBEF5D-A4E6-0547-AA9D-A882DEF59975}"/>
              </a:ext>
            </a:extLst>
          </p:cNvPr>
          <p:cNvSpPr>
            <a:spLocks noChangeArrowheads="1"/>
          </p:cNvSpPr>
          <p:nvPr/>
        </p:nvSpPr>
        <p:spPr bwMode="auto">
          <a:xfrm>
            <a:off x="2133600" y="2971800"/>
            <a:ext cx="838200" cy="609600"/>
          </a:xfrm>
          <a:prstGeom prst="wedgeRoundRectCallout">
            <a:avLst>
              <a:gd name="adj1" fmla="val -91319"/>
              <a:gd name="adj2" fmla="val 90366"/>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演员</a:t>
            </a:r>
          </a:p>
        </p:txBody>
      </p:sp>
      <p:sp>
        <p:nvSpPr>
          <p:cNvPr id="78854" name="AutoShape 9">
            <a:extLst>
              <a:ext uri="{FF2B5EF4-FFF2-40B4-BE49-F238E27FC236}">
                <a16:creationId xmlns:a16="http://schemas.microsoft.com/office/drawing/2014/main" id="{202E7F97-873C-F848-B188-236273DDA233}"/>
              </a:ext>
            </a:extLst>
          </p:cNvPr>
          <p:cNvSpPr>
            <a:spLocks noChangeArrowheads="1"/>
          </p:cNvSpPr>
          <p:nvPr/>
        </p:nvSpPr>
        <p:spPr bwMode="auto">
          <a:xfrm>
            <a:off x="6705600" y="1143000"/>
            <a:ext cx="1398588" cy="609600"/>
          </a:xfrm>
          <a:prstGeom prst="wedgeRoundRectCallout">
            <a:avLst>
              <a:gd name="adj1" fmla="val -140806"/>
              <a:gd name="adj2" fmla="val 159116"/>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使用案例</a:t>
            </a:r>
          </a:p>
        </p:txBody>
      </p:sp>
      <p:sp>
        <p:nvSpPr>
          <p:cNvPr id="78855" name="AutoShape 9">
            <a:extLst>
              <a:ext uri="{FF2B5EF4-FFF2-40B4-BE49-F238E27FC236}">
                <a16:creationId xmlns:a16="http://schemas.microsoft.com/office/drawing/2014/main" id="{43690EC5-C64D-6842-B2FF-26085291829E}"/>
              </a:ext>
            </a:extLst>
          </p:cNvPr>
          <p:cNvSpPr>
            <a:spLocks noChangeArrowheads="1"/>
          </p:cNvSpPr>
          <p:nvPr/>
        </p:nvSpPr>
        <p:spPr bwMode="auto">
          <a:xfrm>
            <a:off x="6781800" y="4495800"/>
            <a:ext cx="2084388" cy="609600"/>
          </a:xfrm>
          <a:prstGeom prst="wedgeRoundRectCallout">
            <a:avLst>
              <a:gd name="adj1" fmla="val -66880"/>
              <a:gd name="adj2" fmla="val -13106"/>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FF0000"/>
                </a:solidFill>
              </a:rPr>
              <a:t>系统边界</a:t>
            </a:r>
          </a:p>
        </p:txBody>
      </p:sp>
      <p:sp>
        <p:nvSpPr>
          <p:cNvPr id="78856" name="AutoShape 9">
            <a:extLst>
              <a:ext uri="{FF2B5EF4-FFF2-40B4-BE49-F238E27FC236}">
                <a16:creationId xmlns:a16="http://schemas.microsoft.com/office/drawing/2014/main" id="{4DFC9EDE-BA2D-B24B-9AFB-7F48A6929B0F}"/>
              </a:ext>
            </a:extLst>
          </p:cNvPr>
          <p:cNvSpPr>
            <a:spLocks noChangeArrowheads="1"/>
          </p:cNvSpPr>
          <p:nvPr/>
        </p:nvSpPr>
        <p:spPr bwMode="auto">
          <a:xfrm>
            <a:off x="3851275" y="1052513"/>
            <a:ext cx="1400175" cy="533400"/>
          </a:xfrm>
          <a:prstGeom prst="wedgeRoundRectCallout">
            <a:avLst>
              <a:gd name="adj1" fmla="val -47579"/>
              <a:gd name="adj2" fmla="val 89671"/>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分类</a:t>
            </a:r>
          </a:p>
        </p:txBody>
      </p:sp>
      <p:sp>
        <p:nvSpPr>
          <p:cNvPr id="66568" name="灯片编号占位符 1">
            <a:extLst>
              <a:ext uri="{FF2B5EF4-FFF2-40B4-BE49-F238E27FC236}">
                <a16:creationId xmlns:a16="http://schemas.microsoft.com/office/drawing/2014/main" id="{7212C594-F5EC-674E-A2F2-9F899F6F574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62</a:t>
            </a:r>
            <a:endParaRPr lang="zh-CN" altLang="en-US" sz="1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28626BEA-1359-E94C-8F94-9BE12D6B5247}"/>
              </a:ext>
            </a:extLst>
          </p:cNvPr>
          <p:cNvSpPr>
            <a:spLocks noGrp="1" noChangeArrowheads="1"/>
          </p:cNvSpPr>
          <p:nvPr>
            <p:ph type="title"/>
          </p:nvPr>
        </p:nvSpPr>
        <p:spPr/>
        <p:txBody>
          <a:bodyPr/>
          <a:lstStyle/>
          <a:p>
            <a:pPr algn="l"/>
            <a:r>
              <a:rPr lang="en-US" altLang="zh-CN" sz="2800" b="1" i="1">
                <a:latin typeface="Calibri" panose="020F0502020204030204" pitchFamily="34" charset="0"/>
                <a:ea typeface="MS PGothic" panose="020B0600070205080204" pitchFamily="34" charset="-128"/>
              </a:rPr>
              <a:t>UML第一遍：类图</a:t>
            </a:r>
          </a:p>
        </p:txBody>
      </p:sp>
      <p:sp>
        <p:nvSpPr>
          <p:cNvPr id="79875" name="AutoShape 35">
            <a:extLst>
              <a:ext uri="{FF2B5EF4-FFF2-40B4-BE49-F238E27FC236}">
                <a16:creationId xmlns:a16="http://schemas.microsoft.com/office/drawing/2014/main" id="{F8DB6E06-79A5-7046-93EB-90655B462400}"/>
              </a:ext>
            </a:extLst>
          </p:cNvPr>
          <p:cNvSpPr>
            <a:spLocks noChangeArrowheads="1"/>
          </p:cNvSpPr>
          <p:nvPr/>
        </p:nvSpPr>
        <p:spPr bwMode="auto">
          <a:xfrm>
            <a:off x="5461000" y="1866900"/>
            <a:ext cx="914400" cy="609600"/>
          </a:xfrm>
          <a:prstGeom prst="wedgeRoundRectCallout">
            <a:avLst>
              <a:gd name="adj1" fmla="val -130556"/>
              <a:gd name="adj2" fmla="val 103907"/>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类</a:t>
            </a:r>
          </a:p>
        </p:txBody>
      </p:sp>
      <p:sp>
        <p:nvSpPr>
          <p:cNvPr id="79876" name="AutoShape 36">
            <a:extLst>
              <a:ext uri="{FF2B5EF4-FFF2-40B4-BE49-F238E27FC236}">
                <a16:creationId xmlns:a16="http://schemas.microsoft.com/office/drawing/2014/main" id="{8A077788-C261-5047-8B23-219AC1CD1D8B}"/>
              </a:ext>
            </a:extLst>
          </p:cNvPr>
          <p:cNvSpPr>
            <a:spLocks noChangeArrowheads="1"/>
          </p:cNvSpPr>
          <p:nvPr/>
        </p:nvSpPr>
        <p:spPr bwMode="auto">
          <a:xfrm>
            <a:off x="1231900" y="1498600"/>
            <a:ext cx="1676400" cy="609600"/>
          </a:xfrm>
          <a:prstGeom prst="wedgeRoundRectCallout">
            <a:avLst>
              <a:gd name="adj1" fmla="val 66287"/>
              <a:gd name="adj2" fmla="val 300259"/>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协会</a:t>
            </a:r>
          </a:p>
        </p:txBody>
      </p:sp>
      <p:sp>
        <p:nvSpPr>
          <p:cNvPr id="79877" name="AutoShape 37">
            <a:extLst>
              <a:ext uri="{FF2B5EF4-FFF2-40B4-BE49-F238E27FC236}">
                <a16:creationId xmlns:a16="http://schemas.microsoft.com/office/drawing/2014/main" id="{180E4AF1-9D96-E144-A389-BDC03329644A}"/>
              </a:ext>
            </a:extLst>
          </p:cNvPr>
          <p:cNvSpPr>
            <a:spLocks noChangeArrowheads="1"/>
          </p:cNvSpPr>
          <p:nvPr/>
        </p:nvSpPr>
        <p:spPr bwMode="auto">
          <a:xfrm>
            <a:off x="231775" y="2605088"/>
            <a:ext cx="1574800" cy="609600"/>
          </a:xfrm>
          <a:prstGeom prst="wedgeRoundRectCallout">
            <a:avLst>
              <a:gd name="adj1" fmla="val -2519"/>
              <a:gd name="adj2" fmla="val 122917"/>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多重</a:t>
            </a:r>
          </a:p>
        </p:txBody>
      </p:sp>
      <p:sp>
        <p:nvSpPr>
          <p:cNvPr id="79878" name="Text Box 41">
            <a:extLst>
              <a:ext uri="{FF2B5EF4-FFF2-40B4-BE49-F238E27FC236}">
                <a16:creationId xmlns:a16="http://schemas.microsoft.com/office/drawing/2014/main" id="{EA5E5EFB-9D5F-084F-9770-FA8C5E7007B2}"/>
              </a:ext>
            </a:extLst>
          </p:cNvPr>
          <p:cNvSpPr txBox="1">
            <a:spLocks noChangeArrowheads="1"/>
          </p:cNvSpPr>
          <p:nvPr/>
        </p:nvSpPr>
        <p:spPr bwMode="auto">
          <a:xfrm>
            <a:off x="1009650" y="5643563"/>
            <a:ext cx="7332663" cy="4572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chemeClr val="bg1"/>
                </a:solidFill>
              </a:rPr>
              <a:t>类图表示系统的结构</a:t>
            </a:r>
          </a:p>
        </p:txBody>
      </p:sp>
      <p:sp>
        <p:nvSpPr>
          <p:cNvPr id="79879" name="Rectangle 53">
            <a:extLst>
              <a:ext uri="{FF2B5EF4-FFF2-40B4-BE49-F238E27FC236}">
                <a16:creationId xmlns:a16="http://schemas.microsoft.com/office/drawing/2014/main" id="{53D3A34D-D5E0-B146-ACF6-FEBF5E40B4FE}"/>
              </a:ext>
            </a:extLst>
          </p:cNvPr>
          <p:cNvSpPr>
            <a:spLocks noChangeArrowheads="1"/>
          </p:cNvSpPr>
          <p:nvPr/>
        </p:nvSpPr>
        <p:spPr bwMode="auto">
          <a:xfrm>
            <a:off x="1000125" y="3638550"/>
            <a:ext cx="15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2</a:t>
            </a:r>
            <a:endParaRPr lang="en-US" altLang="zh-CN" sz="2000">
              <a:latin typeface="Lucida Sans Typewriter" panose="020B0509030504030204" pitchFamily="49" charset="0"/>
            </a:endParaRPr>
          </a:p>
        </p:txBody>
      </p:sp>
      <p:sp>
        <p:nvSpPr>
          <p:cNvPr id="79880" name="Freeform 54">
            <a:extLst>
              <a:ext uri="{FF2B5EF4-FFF2-40B4-BE49-F238E27FC236}">
                <a16:creationId xmlns:a16="http://schemas.microsoft.com/office/drawing/2014/main" id="{42D583F9-4847-1F44-A688-B863CADE9395}"/>
              </a:ext>
            </a:extLst>
          </p:cNvPr>
          <p:cNvSpPr>
            <a:spLocks noChangeArrowheads="1"/>
          </p:cNvSpPr>
          <p:nvPr/>
        </p:nvSpPr>
        <p:spPr bwMode="auto">
          <a:xfrm>
            <a:off x="1190625" y="3297238"/>
            <a:ext cx="2765425" cy="604837"/>
          </a:xfrm>
          <a:custGeom>
            <a:avLst/>
            <a:gdLst>
              <a:gd name="T0" fmla="*/ 0 w 1742"/>
              <a:gd name="T1" fmla="*/ 2147483646 h 337"/>
              <a:gd name="T2" fmla="*/ 0 w 1742"/>
              <a:gd name="T3" fmla="*/ 2147483646 h 337"/>
              <a:gd name="T4" fmla="*/ 2147483646 w 1742"/>
              <a:gd name="T5" fmla="*/ 2147483646 h 337"/>
              <a:gd name="T6" fmla="*/ 2147483646 w 1742"/>
              <a:gd name="T7" fmla="*/ 0 h 3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2" h="337">
                <a:moveTo>
                  <a:pt x="0" y="337"/>
                </a:moveTo>
                <a:lnTo>
                  <a:pt x="0" y="197"/>
                </a:lnTo>
                <a:lnTo>
                  <a:pt x="1742" y="197"/>
                </a:lnTo>
                <a:lnTo>
                  <a:pt x="1742"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881" name="Rectangle 52">
            <a:extLst>
              <a:ext uri="{FF2B5EF4-FFF2-40B4-BE49-F238E27FC236}">
                <a16:creationId xmlns:a16="http://schemas.microsoft.com/office/drawing/2014/main" id="{2CCE491E-E6C4-F149-9131-E0AEAEAF43ED}"/>
              </a:ext>
            </a:extLst>
          </p:cNvPr>
          <p:cNvSpPr>
            <a:spLocks noChangeArrowheads="1"/>
          </p:cNvSpPr>
          <p:nvPr/>
        </p:nvSpPr>
        <p:spPr bwMode="auto">
          <a:xfrm>
            <a:off x="3749675" y="3375025"/>
            <a:ext cx="15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FF0000"/>
                </a:solidFill>
                <a:latin typeface="Lucida Sans Typewriter" panose="020B0509030504030204" pitchFamily="49" charset="0"/>
              </a:rPr>
              <a:t>1</a:t>
            </a:r>
          </a:p>
        </p:txBody>
      </p:sp>
      <p:grpSp>
        <p:nvGrpSpPr>
          <p:cNvPr id="79882" name="Group 80">
            <a:extLst>
              <a:ext uri="{FF2B5EF4-FFF2-40B4-BE49-F238E27FC236}">
                <a16:creationId xmlns:a16="http://schemas.microsoft.com/office/drawing/2014/main" id="{5EBD28DF-0D24-B64A-8A6E-735DB253063B}"/>
              </a:ext>
            </a:extLst>
          </p:cNvPr>
          <p:cNvGrpSpPr>
            <a:grpSpLocks/>
          </p:cNvGrpSpPr>
          <p:nvPr/>
        </p:nvGrpSpPr>
        <p:grpSpPr bwMode="auto">
          <a:xfrm>
            <a:off x="3089275" y="3279775"/>
            <a:ext cx="5057775" cy="733425"/>
            <a:chOff x="1946" y="2066"/>
            <a:chExt cx="3186" cy="462"/>
          </a:xfrm>
        </p:grpSpPr>
        <p:sp>
          <p:nvSpPr>
            <p:cNvPr id="79900" name="Freeform 51">
              <a:extLst>
                <a:ext uri="{FF2B5EF4-FFF2-40B4-BE49-F238E27FC236}">
                  <a16:creationId xmlns:a16="http://schemas.microsoft.com/office/drawing/2014/main" id="{56DEBF11-7475-0245-B44A-ABD8B67230B5}"/>
                </a:ext>
              </a:extLst>
            </p:cNvPr>
            <p:cNvSpPr>
              <a:spLocks noChangeArrowheads="1"/>
            </p:cNvSpPr>
            <p:nvPr/>
          </p:nvSpPr>
          <p:spPr bwMode="auto">
            <a:xfrm>
              <a:off x="2113" y="2069"/>
              <a:ext cx="646" cy="436"/>
            </a:xfrm>
            <a:custGeom>
              <a:avLst/>
              <a:gdLst>
                <a:gd name="T0" fmla="*/ 0 w 646"/>
                <a:gd name="T1" fmla="*/ 5726 h 337"/>
                <a:gd name="T2" fmla="*/ 0 w 646"/>
                <a:gd name="T3" fmla="*/ 4295 h 337"/>
                <a:gd name="T4" fmla="*/ 646 w 646"/>
                <a:gd name="T5" fmla="*/ 4295 h 337"/>
                <a:gd name="T6" fmla="*/ 646 w 646"/>
                <a:gd name="T7" fmla="*/ 0 h 3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46" h="337">
                  <a:moveTo>
                    <a:pt x="0" y="337"/>
                  </a:moveTo>
                  <a:lnTo>
                    <a:pt x="0" y="253"/>
                  </a:lnTo>
                  <a:lnTo>
                    <a:pt x="646" y="253"/>
                  </a:lnTo>
                  <a:lnTo>
                    <a:pt x="646"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901" name="Rectangle 55">
              <a:extLst>
                <a:ext uri="{FF2B5EF4-FFF2-40B4-BE49-F238E27FC236}">
                  <a16:creationId xmlns:a16="http://schemas.microsoft.com/office/drawing/2014/main" id="{9F0CF81E-EBCB-F745-B172-8B1729ECC2C2}"/>
                </a:ext>
              </a:extLst>
            </p:cNvPr>
            <p:cNvSpPr>
              <a:spLocks noChangeArrowheads="1"/>
            </p:cNvSpPr>
            <p:nvPr/>
          </p:nvSpPr>
          <p:spPr bwMode="auto">
            <a:xfrm>
              <a:off x="2632" y="2126"/>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1</a:t>
              </a:r>
              <a:endParaRPr lang="en-US" altLang="zh-CN" sz="2000">
                <a:latin typeface="Lucida Sans Typewriter" panose="020B0509030504030204" pitchFamily="49" charset="0"/>
              </a:endParaRPr>
            </a:p>
          </p:txBody>
        </p:sp>
        <p:sp>
          <p:nvSpPr>
            <p:cNvPr id="79902" name="Rectangle 56">
              <a:extLst>
                <a:ext uri="{FF2B5EF4-FFF2-40B4-BE49-F238E27FC236}">
                  <a16:creationId xmlns:a16="http://schemas.microsoft.com/office/drawing/2014/main" id="{AE7F49B5-F40E-754C-9332-6707CFB12157}"/>
                </a:ext>
              </a:extLst>
            </p:cNvPr>
            <p:cNvSpPr>
              <a:spLocks noChangeArrowheads="1"/>
            </p:cNvSpPr>
            <p:nvPr/>
          </p:nvSpPr>
          <p:spPr bwMode="auto">
            <a:xfrm>
              <a:off x="1946" y="2336"/>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1</a:t>
              </a:r>
              <a:endParaRPr lang="en-US" altLang="zh-CN" sz="2000">
                <a:latin typeface="Lucida Sans Typewriter" panose="020B0509030504030204" pitchFamily="49" charset="0"/>
              </a:endParaRPr>
            </a:p>
          </p:txBody>
        </p:sp>
        <p:sp>
          <p:nvSpPr>
            <p:cNvPr id="79903" name="Freeform 57">
              <a:extLst>
                <a:ext uri="{FF2B5EF4-FFF2-40B4-BE49-F238E27FC236}">
                  <a16:creationId xmlns:a16="http://schemas.microsoft.com/office/drawing/2014/main" id="{739FA046-62F4-1741-A8F4-19014E6C0A66}"/>
                </a:ext>
              </a:extLst>
            </p:cNvPr>
            <p:cNvSpPr>
              <a:spLocks noChangeArrowheads="1"/>
            </p:cNvSpPr>
            <p:nvPr/>
          </p:nvSpPr>
          <p:spPr bwMode="auto">
            <a:xfrm>
              <a:off x="2934" y="2069"/>
              <a:ext cx="668" cy="454"/>
            </a:xfrm>
            <a:custGeom>
              <a:avLst/>
              <a:gdLst>
                <a:gd name="T0" fmla="*/ 935 w 646"/>
                <a:gd name="T1" fmla="*/ 13665 h 323"/>
                <a:gd name="T2" fmla="*/ 935 w 646"/>
                <a:gd name="T3" fmla="*/ 10710 h 323"/>
                <a:gd name="T4" fmla="*/ 0 w 646"/>
                <a:gd name="T5" fmla="*/ 10710 h 323"/>
                <a:gd name="T6" fmla="*/ 0 w 646"/>
                <a:gd name="T7" fmla="*/ 0 h 3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46" h="323">
                  <a:moveTo>
                    <a:pt x="646" y="323"/>
                  </a:moveTo>
                  <a:lnTo>
                    <a:pt x="646" y="253"/>
                  </a:lnTo>
                  <a:lnTo>
                    <a:pt x="0" y="253"/>
                  </a:ln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904" name="Rectangle 58">
              <a:extLst>
                <a:ext uri="{FF2B5EF4-FFF2-40B4-BE49-F238E27FC236}">
                  <a16:creationId xmlns:a16="http://schemas.microsoft.com/office/drawing/2014/main" id="{9AFDC9A1-2D85-0940-9AE5-A864000B1CD5}"/>
                </a:ext>
              </a:extLst>
            </p:cNvPr>
            <p:cNvSpPr>
              <a:spLocks noChangeArrowheads="1"/>
            </p:cNvSpPr>
            <p:nvPr/>
          </p:nvSpPr>
          <p:spPr bwMode="auto">
            <a:xfrm>
              <a:off x="3271" y="2126"/>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1</a:t>
              </a:r>
              <a:endParaRPr lang="en-US" altLang="zh-CN" sz="2000">
                <a:latin typeface="Lucida Sans Typewriter" panose="020B0509030504030204" pitchFamily="49" charset="0"/>
              </a:endParaRPr>
            </a:p>
          </p:txBody>
        </p:sp>
        <p:sp>
          <p:nvSpPr>
            <p:cNvPr id="79905" name="Rectangle 59">
              <a:extLst>
                <a:ext uri="{FF2B5EF4-FFF2-40B4-BE49-F238E27FC236}">
                  <a16:creationId xmlns:a16="http://schemas.microsoft.com/office/drawing/2014/main" id="{C2BB1725-E9B9-C646-99A9-6A47A615BC35}"/>
                </a:ext>
              </a:extLst>
            </p:cNvPr>
            <p:cNvSpPr>
              <a:spLocks noChangeArrowheads="1"/>
            </p:cNvSpPr>
            <p:nvPr/>
          </p:nvSpPr>
          <p:spPr bwMode="auto">
            <a:xfrm>
              <a:off x="5036" y="2325"/>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1</a:t>
              </a:r>
              <a:endParaRPr lang="en-US" altLang="zh-CN" sz="2000">
                <a:latin typeface="Lucida Sans Typewriter" panose="020B0509030504030204" pitchFamily="49" charset="0"/>
              </a:endParaRPr>
            </a:p>
          </p:txBody>
        </p:sp>
        <p:sp>
          <p:nvSpPr>
            <p:cNvPr id="79906" name="Freeform 60">
              <a:extLst>
                <a:ext uri="{FF2B5EF4-FFF2-40B4-BE49-F238E27FC236}">
                  <a16:creationId xmlns:a16="http://schemas.microsoft.com/office/drawing/2014/main" id="{6403DAA7-A0C9-5444-9862-77378ED3DF20}"/>
                </a:ext>
              </a:extLst>
            </p:cNvPr>
            <p:cNvSpPr>
              <a:spLocks noChangeArrowheads="1"/>
            </p:cNvSpPr>
            <p:nvPr/>
          </p:nvSpPr>
          <p:spPr bwMode="auto">
            <a:xfrm>
              <a:off x="3237" y="2066"/>
              <a:ext cx="1764" cy="447"/>
            </a:xfrm>
            <a:custGeom>
              <a:avLst/>
              <a:gdLst>
                <a:gd name="T0" fmla="*/ 2000 w 1742"/>
                <a:gd name="T1" fmla="*/ 7542 h 337"/>
                <a:gd name="T2" fmla="*/ 2000 w 1742"/>
                <a:gd name="T3" fmla="*/ 4402 h 337"/>
                <a:gd name="T4" fmla="*/ 0 w 1742"/>
                <a:gd name="T5" fmla="*/ 4402 h 337"/>
                <a:gd name="T6" fmla="*/ 0 w 1742"/>
                <a:gd name="T7" fmla="*/ 0 h 3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2" h="337">
                  <a:moveTo>
                    <a:pt x="1742" y="337"/>
                  </a:moveTo>
                  <a:lnTo>
                    <a:pt x="1742" y="197"/>
                  </a:lnTo>
                  <a:lnTo>
                    <a:pt x="0" y="197"/>
                  </a:ln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907" name="Rectangle 61">
              <a:extLst>
                <a:ext uri="{FF2B5EF4-FFF2-40B4-BE49-F238E27FC236}">
                  <a16:creationId xmlns:a16="http://schemas.microsoft.com/office/drawing/2014/main" id="{4E5B5B74-B557-C646-983D-156C290ED3B2}"/>
                </a:ext>
              </a:extLst>
            </p:cNvPr>
            <p:cNvSpPr>
              <a:spLocks noChangeArrowheads="1"/>
            </p:cNvSpPr>
            <p:nvPr/>
          </p:nvSpPr>
          <p:spPr bwMode="auto">
            <a:xfrm>
              <a:off x="3002" y="2126"/>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1</a:t>
              </a:r>
              <a:endParaRPr lang="en-US" altLang="zh-CN" sz="2000">
                <a:latin typeface="Lucida Sans Typewriter" panose="020B0509030504030204" pitchFamily="49" charset="0"/>
              </a:endParaRPr>
            </a:p>
          </p:txBody>
        </p:sp>
        <p:sp>
          <p:nvSpPr>
            <p:cNvPr id="79908" name="Rectangle 62">
              <a:extLst>
                <a:ext uri="{FF2B5EF4-FFF2-40B4-BE49-F238E27FC236}">
                  <a16:creationId xmlns:a16="http://schemas.microsoft.com/office/drawing/2014/main" id="{8FD9FD8D-F6E8-FE48-944C-19D50B19ACE9}"/>
                </a:ext>
              </a:extLst>
            </p:cNvPr>
            <p:cNvSpPr>
              <a:spLocks noChangeArrowheads="1"/>
            </p:cNvSpPr>
            <p:nvPr/>
          </p:nvSpPr>
          <p:spPr bwMode="auto">
            <a:xfrm>
              <a:off x="3665" y="2325"/>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2</a:t>
              </a:r>
              <a:endParaRPr lang="en-US" altLang="zh-CN" sz="2000">
                <a:latin typeface="Lucida Sans Typewriter" panose="020B0509030504030204" pitchFamily="49" charset="0"/>
              </a:endParaRPr>
            </a:p>
          </p:txBody>
        </p:sp>
      </p:grpSp>
      <p:grpSp>
        <p:nvGrpSpPr>
          <p:cNvPr id="79883" name="Group 63">
            <a:extLst>
              <a:ext uri="{FF2B5EF4-FFF2-40B4-BE49-F238E27FC236}">
                <a16:creationId xmlns:a16="http://schemas.microsoft.com/office/drawing/2014/main" id="{2F854E1F-4003-4348-8192-6121E4CB32ED}"/>
              </a:ext>
            </a:extLst>
          </p:cNvPr>
          <p:cNvGrpSpPr>
            <a:grpSpLocks/>
          </p:cNvGrpSpPr>
          <p:nvPr/>
        </p:nvGrpSpPr>
        <p:grpSpPr bwMode="auto">
          <a:xfrm>
            <a:off x="3530600" y="2860675"/>
            <a:ext cx="1997075" cy="458788"/>
            <a:chOff x="2366" y="1725"/>
            <a:chExt cx="1053" cy="267"/>
          </a:xfrm>
        </p:grpSpPr>
        <p:sp>
          <p:nvSpPr>
            <p:cNvPr id="79898" name="Rectangle 64">
              <a:extLst>
                <a:ext uri="{FF2B5EF4-FFF2-40B4-BE49-F238E27FC236}">
                  <a16:creationId xmlns:a16="http://schemas.microsoft.com/office/drawing/2014/main" id="{B2A51675-DEC6-0E47-8984-925E9D9ED391}"/>
                </a:ext>
              </a:extLst>
            </p:cNvPr>
            <p:cNvSpPr>
              <a:spLocks noChangeArrowheads="1"/>
            </p:cNvSpPr>
            <p:nvPr/>
          </p:nvSpPr>
          <p:spPr bwMode="auto">
            <a:xfrm>
              <a:off x="2366" y="1725"/>
              <a:ext cx="1053" cy="267"/>
            </a:xfrm>
            <a:prstGeom prst="rect">
              <a:avLst/>
            </a:prstGeom>
            <a:solidFill>
              <a:schemeClr val="bg1"/>
            </a:solidFill>
            <a:ln w="2857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solidFill>
                  <a:srgbClr val="FF0000"/>
                </a:solidFill>
              </a:endParaRPr>
            </a:p>
          </p:txBody>
        </p:sp>
        <p:sp>
          <p:nvSpPr>
            <p:cNvPr id="79899" name="Rectangle 65">
              <a:extLst>
                <a:ext uri="{FF2B5EF4-FFF2-40B4-BE49-F238E27FC236}">
                  <a16:creationId xmlns:a16="http://schemas.microsoft.com/office/drawing/2014/main" id="{38EB3E09-56E6-CB47-B3B0-F7572E53418D}"/>
                </a:ext>
              </a:extLst>
            </p:cNvPr>
            <p:cNvSpPr>
              <a:spLocks noChangeArrowheads="1"/>
            </p:cNvSpPr>
            <p:nvPr/>
          </p:nvSpPr>
          <p:spPr bwMode="auto">
            <a:xfrm>
              <a:off x="2469" y="1782"/>
              <a:ext cx="887"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FF0000"/>
                  </a:solidFill>
                  <a:latin typeface="Lucida Sans Typewriter" panose="020B0509030504030204" pitchFamily="49" charset="0"/>
                </a:rPr>
                <a:t>SimpleWatch</a:t>
              </a:r>
            </a:p>
          </p:txBody>
        </p:sp>
      </p:grpSp>
      <p:grpSp>
        <p:nvGrpSpPr>
          <p:cNvPr id="79884" name="Group 78">
            <a:extLst>
              <a:ext uri="{FF2B5EF4-FFF2-40B4-BE49-F238E27FC236}">
                <a16:creationId xmlns:a16="http://schemas.microsoft.com/office/drawing/2014/main" id="{95F19C00-11F3-604E-9610-B6C6A72C69FA}"/>
              </a:ext>
            </a:extLst>
          </p:cNvPr>
          <p:cNvGrpSpPr>
            <a:grpSpLocks/>
          </p:cNvGrpSpPr>
          <p:nvPr/>
        </p:nvGrpSpPr>
        <p:grpSpPr bwMode="auto">
          <a:xfrm>
            <a:off x="2547938" y="3994150"/>
            <a:ext cx="6203950" cy="401638"/>
            <a:chOff x="1605" y="2516"/>
            <a:chExt cx="3908" cy="253"/>
          </a:xfrm>
        </p:grpSpPr>
        <p:grpSp>
          <p:nvGrpSpPr>
            <p:cNvPr id="79889" name="Group 66">
              <a:extLst>
                <a:ext uri="{FF2B5EF4-FFF2-40B4-BE49-F238E27FC236}">
                  <a16:creationId xmlns:a16="http://schemas.microsoft.com/office/drawing/2014/main" id="{E5CF00F8-6F1B-B74E-BACE-C3AB0B0FB336}"/>
                </a:ext>
              </a:extLst>
            </p:cNvPr>
            <p:cNvGrpSpPr>
              <a:grpSpLocks/>
            </p:cNvGrpSpPr>
            <p:nvPr/>
          </p:nvGrpSpPr>
          <p:grpSpPr bwMode="auto">
            <a:xfrm>
              <a:off x="1605" y="2516"/>
              <a:ext cx="1054" cy="253"/>
              <a:chOff x="1649" y="2329"/>
              <a:chExt cx="1054" cy="253"/>
            </a:xfrm>
          </p:grpSpPr>
          <p:sp>
            <p:nvSpPr>
              <p:cNvPr id="79896" name="Rectangle 67">
                <a:extLst>
                  <a:ext uri="{FF2B5EF4-FFF2-40B4-BE49-F238E27FC236}">
                    <a16:creationId xmlns:a16="http://schemas.microsoft.com/office/drawing/2014/main" id="{7FF395DA-43CF-9F43-BEB3-C8E3F57B85C9}"/>
                  </a:ext>
                </a:extLst>
              </p:cNvPr>
              <p:cNvSpPr>
                <a:spLocks noChangeArrowheads="1"/>
              </p:cNvSpPr>
              <p:nvPr/>
            </p:nvSpPr>
            <p:spPr bwMode="auto">
              <a:xfrm>
                <a:off x="1649" y="2329"/>
                <a:ext cx="1054" cy="253"/>
              </a:xfrm>
              <a:prstGeom prst="rect">
                <a:avLst/>
              </a:prstGeom>
              <a:solidFill>
                <a:schemeClr val="bg1"/>
              </a:solidFill>
              <a:ln w="2857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79897" name="Rectangle 68">
                <a:extLst>
                  <a:ext uri="{FF2B5EF4-FFF2-40B4-BE49-F238E27FC236}">
                    <a16:creationId xmlns:a16="http://schemas.microsoft.com/office/drawing/2014/main" id="{B9439FE9-94C9-CC40-874E-A94281EF5B53}"/>
                  </a:ext>
                </a:extLst>
              </p:cNvPr>
              <p:cNvSpPr>
                <a:spLocks noChangeArrowheads="1"/>
              </p:cNvSpPr>
              <p:nvPr/>
            </p:nvSpPr>
            <p:spPr bwMode="auto">
              <a:xfrm>
                <a:off x="1907" y="2379"/>
                <a:ext cx="67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显示</a:t>
                </a:r>
                <a:endParaRPr lang="en-US" altLang="zh-CN" sz="2000">
                  <a:latin typeface="Lucida Sans Typewriter" panose="020B0509030504030204" pitchFamily="49" charset="0"/>
                </a:endParaRPr>
              </a:p>
            </p:txBody>
          </p:sp>
        </p:grpSp>
        <p:grpSp>
          <p:nvGrpSpPr>
            <p:cNvPr id="79890" name="Group 69">
              <a:extLst>
                <a:ext uri="{FF2B5EF4-FFF2-40B4-BE49-F238E27FC236}">
                  <a16:creationId xmlns:a16="http://schemas.microsoft.com/office/drawing/2014/main" id="{49648BDE-C20A-DC4F-83AE-DA02AE82E2D3}"/>
                </a:ext>
              </a:extLst>
            </p:cNvPr>
            <p:cNvGrpSpPr>
              <a:grpSpLocks/>
            </p:cNvGrpSpPr>
            <p:nvPr/>
          </p:nvGrpSpPr>
          <p:grpSpPr bwMode="auto">
            <a:xfrm>
              <a:off x="3054" y="2516"/>
              <a:ext cx="1054" cy="253"/>
              <a:chOff x="3054" y="2329"/>
              <a:chExt cx="1054" cy="253"/>
            </a:xfrm>
          </p:grpSpPr>
          <p:sp>
            <p:nvSpPr>
              <p:cNvPr id="79894" name="Rectangle 70">
                <a:extLst>
                  <a:ext uri="{FF2B5EF4-FFF2-40B4-BE49-F238E27FC236}">
                    <a16:creationId xmlns:a16="http://schemas.microsoft.com/office/drawing/2014/main" id="{34AE05EC-946F-3C45-AE92-CA237458D53E}"/>
                  </a:ext>
                </a:extLst>
              </p:cNvPr>
              <p:cNvSpPr>
                <a:spLocks noChangeArrowheads="1"/>
              </p:cNvSpPr>
              <p:nvPr/>
            </p:nvSpPr>
            <p:spPr bwMode="auto">
              <a:xfrm>
                <a:off x="3054" y="2329"/>
                <a:ext cx="1054" cy="253"/>
              </a:xfrm>
              <a:prstGeom prst="rect">
                <a:avLst/>
              </a:prstGeom>
              <a:solidFill>
                <a:schemeClr val="bg1"/>
              </a:solidFill>
              <a:ln w="2857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79895" name="Rectangle 71">
                <a:extLst>
                  <a:ext uri="{FF2B5EF4-FFF2-40B4-BE49-F238E27FC236}">
                    <a16:creationId xmlns:a16="http://schemas.microsoft.com/office/drawing/2014/main" id="{D39E54CC-F916-EC42-A1B8-EF90A080FEE9}"/>
                  </a:ext>
                </a:extLst>
              </p:cNvPr>
              <p:cNvSpPr>
                <a:spLocks noChangeArrowheads="1"/>
              </p:cNvSpPr>
              <p:nvPr/>
            </p:nvSpPr>
            <p:spPr bwMode="auto">
              <a:xfrm>
                <a:off x="3312" y="2379"/>
                <a:ext cx="67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电池</a:t>
                </a:r>
                <a:endParaRPr lang="en-US" altLang="zh-CN" sz="2000">
                  <a:latin typeface="Lucida Sans Typewriter" panose="020B0509030504030204" pitchFamily="49" charset="0"/>
                </a:endParaRPr>
              </a:p>
            </p:txBody>
          </p:sp>
        </p:grpSp>
        <p:grpSp>
          <p:nvGrpSpPr>
            <p:cNvPr id="79891" name="Group 72">
              <a:extLst>
                <a:ext uri="{FF2B5EF4-FFF2-40B4-BE49-F238E27FC236}">
                  <a16:creationId xmlns:a16="http://schemas.microsoft.com/office/drawing/2014/main" id="{8E02355E-F09A-314C-B211-C1378FF0BB4F}"/>
                </a:ext>
              </a:extLst>
            </p:cNvPr>
            <p:cNvGrpSpPr>
              <a:grpSpLocks/>
            </p:cNvGrpSpPr>
            <p:nvPr/>
          </p:nvGrpSpPr>
          <p:grpSpPr bwMode="auto">
            <a:xfrm>
              <a:off x="4445" y="2516"/>
              <a:ext cx="1068" cy="253"/>
              <a:chOff x="4445" y="2329"/>
              <a:chExt cx="1068" cy="253"/>
            </a:xfrm>
          </p:grpSpPr>
          <p:sp>
            <p:nvSpPr>
              <p:cNvPr id="79892" name="Rectangle 73">
                <a:extLst>
                  <a:ext uri="{FF2B5EF4-FFF2-40B4-BE49-F238E27FC236}">
                    <a16:creationId xmlns:a16="http://schemas.microsoft.com/office/drawing/2014/main" id="{90EA0CA4-F773-1146-8DBF-9BDF47F8F705}"/>
                  </a:ext>
                </a:extLst>
              </p:cNvPr>
              <p:cNvSpPr>
                <a:spLocks noChangeArrowheads="1"/>
              </p:cNvSpPr>
              <p:nvPr/>
            </p:nvSpPr>
            <p:spPr bwMode="auto">
              <a:xfrm>
                <a:off x="4445" y="2329"/>
                <a:ext cx="1068" cy="253"/>
              </a:xfrm>
              <a:prstGeom prst="rect">
                <a:avLst/>
              </a:prstGeom>
              <a:solidFill>
                <a:schemeClr val="bg1"/>
              </a:solidFill>
              <a:ln w="2857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79893" name="Rectangle 74">
                <a:extLst>
                  <a:ext uri="{FF2B5EF4-FFF2-40B4-BE49-F238E27FC236}">
                    <a16:creationId xmlns:a16="http://schemas.microsoft.com/office/drawing/2014/main" id="{4E09114D-81BC-3A43-8F1B-E57F6F639E69}"/>
                  </a:ext>
                </a:extLst>
              </p:cNvPr>
              <p:cNvSpPr>
                <a:spLocks noChangeArrowheads="1"/>
              </p:cNvSpPr>
              <p:nvPr/>
            </p:nvSpPr>
            <p:spPr bwMode="auto">
              <a:xfrm>
                <a:off x="4825" y="2379"/>
                <a:ext cx="3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时间</a:t>
                </a:r>
                <a:endParaRPr lang="en-US" altLang="zh-CN" sz="2000">
                  <a:latin typeface="Lucida Sans Typewriter" panose="020B0509030504030204" pitchFamily="49" charset="0"/>
                </a:endParaRPr>
              </a:p>
            </p:txBody>
          </p:sp>
        </p:grpSp>
      </p:grpSp>
      <p:grpSp>
        <p:nvGrpSpPr>
          <p:cNvPr id="79885" name="Group 75">
            <a:extLst>
              <a:ext uri="{FF2B5EF4-FFF2-40B4-BE49-F238E27FC236}">
                <a16:creationId xmlns:a16="http://schemas.microsoft.com/office/drawing/2014/main" id="{91DCC8CA-B154-4849-BE5B-A5827F30568E}"/>
              </a:ext>
            </a:extLst>
          </p:cNvPr>
          <p:cNvGrpSpPr>
            <a:grpSpLocks/>
          </p:cNvGrpSpPr>
          <p:nvPr/>
        </p:nvGrpSpPr>
        <p:grpSpPr bwMode="auto">
          <a:xfrm>
            <a:off x="334963" y="3959225"/>
            <a:ext cx="1827212" cy="436563"/>
            <a:chOff x="244" y="2329"/>
            <a:chExt cx="1068" cy="253"/>
          </a:xfrm>
        </p:grpSpPr>
        <p:sp>
          <p:nvSpPr>
            <p:cNvPr id="79887" name="Rectangle 76">
              <a:extLst>
                <a:ext uri="{FF2B5EF4-FFF2-40B4-BE49-F238E27FC236}">
                  <a16:creationId xmlns:a16="http://schemas.microsoft.com/office/drawing/2014/main" id="{7063EA2B-7592-5B4F-9C66-119E3BCED648}"/>
                </a:ext>
              </a:extLst>
            </p:cNvPr>
            <p:cNvSpPr>
              <a:spLocks noChangeArrowheads="1"/>
            </p:cNvSpPr>
            <p:nvPr/>
          </p:nvSpPr>
          <p:spPr bwMode="auto">
            <a:xfrm>
              <a:off x="244" y="2329"/>
              <a:ext cx="1068" cy="253"/>
            </a:xfrm>
            <a:prstGeom prst="rect">
              <a:avLst/>
            </a:prstGeom>
            <a:solidFill>
              <a:schemeClr val="bg1"/>
            </a:solidFill>
            <a:ln w="2857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79888" name="Rectangle 77">
              <a:extLst>
                <a:ext uri="{FF2B5EF4-FFF2-40B4-BE49-F238E27FC236}">
                  <a16:creationId xmlns:a16="http://schemas.microsoft.com/office/drawing/2014/main" id="{B352F8D4-1950-E649-86A9-4C3253E078D4}"/>
                </a:ext>
              </a:extLst>
            </p:cNvPr>
            <p:cNvSpPr>
              <a:spLocks noChangeArrowheads="1"/>
            </p:cNvSpPr>
            <p:nvPr/>
          </p:nvSpPr>
          <p:spPr bwMode="auto">
            <a:xfrm>
              <a:off x="393" y="2379"/>
              <a:ext cx="895"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Lucida Sans Typewriter" panose="020B0509030504030204" pitchFamily="49" charset="0"/>
                </a:rPr>
                <a:t>通过按钮</a:t>
              </a:r>
              <a:endParaRPr lang="en-US" altLang="zh-CN" sz="2000">
                <a:latin typeface="Lucida Sans Typewriter" panose="020B0509030504030204" pitchFamily="49" charset="0"/>
              </a:endParaRPr>
            </a:p>
          </p:txBody>
        </p:sp>
      </p:grpSp>
      <p:sp>
        <p:nvSpPr>
          <p:cNvPr id="67619" name="灯片编号占位符 1">
            <a:extLst>
              <a:ext uri="{FF2B5EF4-FFF2-40B4-BE49-F238E27FC236}">
                <a16:creationId xmlns:a16="http://schemas.microsoft.com/office/drawing/2014/main" id="{E6B9CECC-5BDE-8442-8A88-1AE39B85A91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63</a:t>
            </a:r>
            <a:endParaRPr lang="zh-CN" altLang="en-US" sz="180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B1E132D5-708D-9748-BF0C-AA6F8236B5D9}"/>
              </a:ext>
            </a:extLst>
          </p:cNvPr>
          <p:cNvSpPr>
            <a:spLocks noGrp="1" noChangeArrowheads="1"/>
          </p:cNvSpPr>
          <p:nvPr>
            <p:ph type="title"/>
          </p:nvPr>
        </p:nvSpPr>
        <p:spPr/>
        <p:txBody>
          <a:bodyPr/>
          <a:lstStyle/>
          <a:p>
            <a:pPr algn="l"/>
            <a:r>
              <a:rPr lang="en-US" altLang="zh-CN" sz="2800" b="1" i="1">
                <a:latin typeface="Calibri" panose="020F0502020204030204" pitchFamily="34" charset="0"/>
                <a:ea typeface="MS PGothic" panose="020B0600070205080204" pitchFamily="34" charset="-128"/>
              </a:rPr>
              <a:t>UML第一遍：类图</a:t>
            </a:r>
          </a:p>
        </p:txBody>
      </p:sp>
      <p:sp>
        <p:nvSpPr>
          <p:cNvPr id="81923" name="Rectangle 4">
            <a:extLst>
              <a:ext uri="{FF2B5EF4-FFF2-40B4-BE49-F238E27FC236}">
                <a16:creationId xmlns:a16="http://schemas.microsoft.com/office/drawing/2014/main" id="{7B8B2EF0-9463-164A-A864-F033C95FFE72}"/>
              </a:ext>
            </a:extLst>
          </p:cNvPr>
          <p:cNvSpPr>
            <a:spLocks noChangeArrowheads="1"/>
          </p:cNvSpPr>
          <p:nvPr/>
        </p:nvSpPr>
        <p:spPr bwMode="auto">
          <a:xfrm>
            <a:off x="3795713" y="3165475"/>
            <a:ext cx="1365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1</a:t>
            </a:r>
            <a:endParaRPr lang="en-US" altLang="zh-CN" sz="1800"/>
          </a:p>
        </p:txBody>
      </p:sp>
      <p:sp>
        <p:nvSpPr>
          <p:cNvPr id="81924" name="Rectangle 5">
            <a:extLst>
              <a:ext uri="{FF2B5EF4-FFF2-40B4-BE49-F238E27FC236}">
                <a16:creationId xmlns:a16="http://schemas.microsoft.com/office/drawing/2014/main" id="{B734FDA0-16B3-4D42-9A69-49269CACF94B}"/>
              </a:ext>
            </a:extLst>
          </p:cNvPr>
          <p:cNvSpPr>
            <a:spLocks noChangeArrowheads="1"/>
          </p:cNvSpPr>
          <p:nvPr/>
        </p:nvSpPr>
        <p:spPr bwMode="auto">
          <a:xfrm>
            <a:off x="1123950" y="3429000"/>
            <a:ext cx="1365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2</a:t>
            </a:r>
            <a:endParaRPr lang="en-US" altLang="zh-CN" sz="1800"/>
          </a:p>
        </p:txBody>
      </p:sp>
      <p:sp>
        <p:nvSpPr>
          <p:cNvPr id="81925" name="Rectangle 6">
            <a:extLst>
              <a:ext uri="{FF2B5EF4-FFF2-40B4-BE49-F238E27FC236}">
                <a16:creationId xmlns:a16="http://schemas.microsoft.com/office/drawing/2014/main" id="{F7F5012B-BD6F-AF43-988D-869E34A153B3}"/>
              </a:ext>
            </a:extLst>
          </p:cNvPr>
          <p:cNvSpPr>
            <a:spLocks noChangeArrowheads="1"/>
          </p:cNvSpPr>
          <p:nvPr/>
        </p:nvSpPr>
        <p:spPr bwMode="auto">
          <a:xfrm>
            <a:off x="523875" y="3662363"/>
            <a:ext cx="1539875" cy="317500"/>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1926" name="Rectangle 7">
            <a:extLst>
              <a:ext uri="{FF2B5EF4-FFF2-40B4-BE49-F238E27FC236}">
                <a16:creationId xmlns:a16="http://schemas.microsoft.com/office/drawing/2014/main" id="{65C74D33-4EF4-6A43-BFA7-8541CDB6DB3F}"/>
              </a:ext>
            </a:extLst>
          </p:cNvPr>
          <p:cNvSpPr>
            <a:spLocks noChangeArrowheads="1"/>
          </p:cNvSpPr>
          <p:nvPr/>
        </p:nvSpPr>
        <p:spPr bwMode="auto">
          <a:xfrm>
            <a:off x="730250" y="4187825"/>
            <a:ext cx="12350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
              </a:lnSpc>
              <a:spcBef>
                <a:spcPct val="0"/>
              </a:spcBef>
              <a:buFontTx/>
              <a:buNone/>
            </a:pPr>
            <a:endParaRPr lang="en-US" altLang="zh-CN" sz="1800">
              <a:solidFill>
                <a:srgbClr val="000000"/>
              </a:solidFill>
              <a:latin typeface="Courier" pitchFamily="2" charset="0"/>
            </a:endParaRPr>
          </a:p>
          <a:p>
            <a:pPr eaLnBrk="1" hangingPunct="1">
              <a:spcBef>
                <a:spcPct val="0"/>
              </a:spcBef>
              <a:buFontTx/>
              <a:buNone/>
            </a:pPr>
            <a:r>
              <a:rPr lang="en-US" altLang="zh-CN" sz="1800">
                <a:solidFill>
                  <a:srgbClr val="000000"/>
                </a:solidFill>
                <a:latin typeface="Courier" pitchFamily="2" charset="0"/>
              </a:rPr>
              <a:t>推（）</a:t>
            </a:r>
            <a:br>
              <a:rPr lang="en-US" altLang="zh-CN" sz="1800">
                <a:solidFill>
                  <a:srgbClr val="000000"/>
                </a:solidFill>
                <a:latin typeface="Courier" pitchFamily="2" charset="0"/>
              </a:rPr>
            </a:br>
            <a:r>
              <a:rPr lang="en-US" altLang="zh-CN" sz="1800">
                <a:solidFill>
                  <a:srgbClr val="000000"/>
                </a:solidFill>
                <a:latin typeface="Courier" pitchFamily="2" charset="0"/>
              </a:rPr>
              <a:t>发布（）</a:t>
            </a:r>
            <a:endParaRPr lang="en-US" altLang="zh-CN" sz="1800"/>
          </a:p>
        </p:txBody>
      </p:sp>
      <p:sp>
        <p:nvSpPr>
          <p:cNvPr id="81927" name="Freeform 8">
            <a:extLst>
              <a:ext uri="{FF2B5EF4-FFF2-40B4-BE49-F238E27FC236}">
                <a16:creationId xmlns:a16="http://schemas.microsoft.com/office/drawing/2014/main" id="{EF278615-DEDE-9A4B-8627-634A05FCDB63}"/>
              </a:ext>
            </a:extLst>
          </p:cNvPr>
          <p:cNvSpPr>
            <a:spLocks noChangeArrowheads="1"/>
          </p:cNvSpPr>
          <p:nvPr/>
        </p:nvSpPr>
        <p:spPr bwMode="auto">
          <a:xfrm>
            <a:off x="1368425" y="3113088"/>
            <a:ext cx="2568575" cy="496887"/>
          </a:xfrm>
          <a:custGeom>
            <a:avLst/>
            <a:gdLst>
              <a:gd name="T0" fmla="*/ 0 w 1618"/>
              <a:gd name="T1" fmla="*/ 2147483646 h 313"/>
              <a:gd name="T2" fmla="*/ 0 w 1618"/>
              <a:gd name="T3" fmla="*/ 2147483646 h 313"/>
              <a:gd name="T4" fmla="*/ 2147483646 w 1618"/>
              <a:gd name="T5" fmla="*/ 2147483646 h 313"/>
              <a:gd name="T6" fmla="*/ 2147483646 w 1618"/>
              <a:gd name="T7" fmla="*/ 0 h 3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18" h="313">
                <a:moveTo>
                  <a:pt x="0" y="313"/>
                </a:moveTo>
                <a:lnTo>
                  <a:pt x="0" y="188"/>
                </a:lnTo>
                <a:lnTo>
                  <a:pt x="1618" y="188"/>
                </a:lnTo>
                <a:lnTo>
                  <a:pt x="1618"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28" name="Rectangle 9">
            <a:extLst>
              <a:ext uri="{FF2B5EF4-FFF2-40B4-BE49-F238E27FC236}">
                <a16:creationId xmlns:a16="http://schemas.microsoft.com/office/drawing/2014/main" id="{A684D236-A29A-DC4C-A2A4-EC0C85B9C8EA}"/>
              </a:ext>
            </a:extLst>
          </p:cNvPr>
          <p:cNvSpPr>
            <a:spLocks noChangeArrowheads="1"/>
          </p:cNvSpPr>
          <p:nvPr/>
        </p:nvSpPr>
        <p:spPr bwMode="auto">
          <a:xfrm>
            <a:off x="528638" y="3981450"/>
            <a:ext cx="1533525" cy="21907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1929" name="Rectangle 10">
            <a:extLst>
              <a:ext uri="{FF2B5EF4-FFF2-40B4-BE49-F238E27FC236}">
                <a16:creationId xmlns:a16="http://schemas.microsoft.com/office/drawing/2014/main" id="{1D39312D-ACE6-6441-8295-E0E96372FD2C}"/>
              </a:ext>
            </a:extLst>
          </p:cNvPr>
          <p:cNvSpPr>
            <a:spLocks noChangeArrowheads="1"/>
          </p:cNvSpPr>
          <p:nvPr/>
        </p:nvSpPr>
        <p:spPr bwMode="auto">
          <a:xfrm>
            <a:off x="523875" y="4200525"/>
            <a:ext cx="1541463" cy="622300"/>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1930" name="Group 11">
            <a:extLst>
              <a:ext uri="{FF2B5EF4-FFF2-40B4-BE49-F238E27FC236}">
                <a16:creationId xmlns:a16="http://schemas.microsoft.com/office/drawing/2014/main" id="{193C4EEA-ACEA-3D49-A4F0-F36403C4B7B3}"/>
              </a:ext>
            </a:extLst>
          </p:cNvPr>
          <p:cNvGrpSpPr>
            <a:grpSpLocks/>
          </p:cNvGrpSpPr>
          <p:nvPr/>
        </p:nvGrpSpPr>
        <p:grpSpPr bwMode="auto">
          <a:xfrm>
            <a:off x="2217738" y="3130550"/>
            <a:ext cx="2282825" cy="2930525"/>
            <a:chOff x="1694" y="1972"/>
            <a:chExt cx="1036" cy="1280"/>
          </a:xfrm>
        </p:grpSpPr>
        <p:sp>
          <p:nvSpPr>
            <p:cNvPr id="81957" name="Freeform 12">
              <a:extLst>
                <a:ext uri="{FF2B5EF4-FFF2-40B4-BE49-F238E27FC236}">
                  <a16:creationId xmlns:a16="http://schemas.microsoft.com/office/drawing/2014/main" id="{45D50454-8EC2-464E-A6C0-8EAF72F96958}"/>
                </a:ext>
              </a:extLst>
            </p:cNvPr>
            <p:cNvSpPr>
              <a:spLocks noChangeArrowheads="1"/>
            </p:cNvSpPr>
            <p:nvPr/>
          </p:nvSpPr>
          <p:spPr bwMode="auto">
            <a:xfrm>
              <a:off x="2135" y="1972"/>
              <a:ext cx="595" cy="313"/>
            </a:xfrm>
            <a:custGeom>
              <a:avLst/>
              <a:gdLst>
                <a:gd name="T0" fmla="*/ 0 w 595"/>
                <a:gd name="T1" fmla="*/ 313 h 313"/>
                <a:gd name="T2" fmla="*/ 0 w 595"/>
                <a:gd name="T3" fmla="*/ 240 h 313"/>
                <a:gd name="T4" fmla="*/ 595 w 595"/>
                <a:gd name="T5" fmla="*/ 240 h 313"/>
                <a:gd name="T6" fmla="*/ 595 w 595"/>
                <a:gd name="T7" fmla="*/ 0 h 3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5" h="313">
                  <a:moveTo>
                    <a:pt x="0" y="313"/>
                  </a:moveTo>
                  <a:lnTo>
                    <a:pt x="0" y="240"/>
                  </a:lnTo>
                  <a:lnTo>
                    <a:pt x="595" y="240"/>
                  </a:lnTo>
                  <a:lnTo>
                    <a:pt x="595"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58" name="Rectangle 13">
              <a:extLst>
                <a:ext uri="{FF2B5EF4-FFF2-40B4-BE49-F238E27FC236}">
                  <a16:creationId xmlns:a16="http://schemas.microsoft.com/office/drawing/2014/main" id="{8280BC4E-741B-1E4F-AEB9-C72B6243C514}"/>
                </a:ext>
              </a:extLst>
            </p:cNvPr>
            <p:cNvSpPr>
              <a:spLocks noChangeArrowheads="1"/>
            </p:cNvSpPr>
            <p:nvPr/>
          </p:nvSpPr>
          <p:spPr bwMode="auto">
            <a:xfrm>
              <a:off x="2662" y="1994"/>
              <a:ext cx="62"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1</a:t>
              </a:r>
              <a:endParaRPr lang="en-US" altLang="zh-CN" sz="1800"/>
            </a:p>
          </p:txBody>
        </p:sp>
        <p:sp>
          <p:nvSpPr>
            <p:cNvPr id="81959" name="Rectangle 14">
              <a:extLst>
                <a:ext uri="{FF2B5EF4-FFF2-40B4-BE49-F238E27FC236}">
                  <a16:creationId xmlns:a16="http://schemas.microsoft.com/office/drawing/2014/main" id="{D7E14D8E-3AA3-2C45-B53C-51783B44F4F5}"/>
                </a:ext>
              </a:extLst>
            </p:cNvPr>
            <p:cNvSpPr>
              <a:spLocks noChangeArrowheads="1"/>
            </p:cNvSpPr>
            <p:nvPr/>
          </p:nvSpPr>
          <p:spPr bwMode="auto">
            <a:xfrm>
              <a:off x="2025" y="2182"/>
              <a:ext cx="62"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1</a:t>
              </a:r>
              <a:endParaRPr lang="en-US" altLang="zh-CN" sz="1800"/>
            </a:p>
          </p:txBody>
        </p:sp>
        <p:grpSp>
          <p:nvGrpSpPr>
            <p:cNvPr id="81960" name="Group 15">
              <a:extLst>
                <a:ext uri="{FF2B5EF4-FFF2-40B4-BE49-F238E27FC236}">
                  <a16:creationId xmlns:a16="http://schemas.microsoft.com/office/drawing/2014/main" id="{3A1F401C-72A0-8940-9BEF-0F0EE2388E44}"/>
                </a:ext>
              </a:extLst>
            </p:cNvPr>
            <p:cNvGrpSpPr>
              <a:grpSpLocks/>
            </p:cNvGrpSpPr>
            <p:nvPr/>
          </p:nvGrpSpPr>
          <p:grpSpPr bwMode="auto">
            <a:xfrm>
              <a:off x="1694" y="2285"/>
              <a:ext cx="1008" cy="967"/>
              <a:chOff x="1694" y="2285"/>
              <a:chExt cx="1008" cy="967"/>
            </a:xfrm>
          </p:grpSpPr>
          <p:sp>
            <p:nvSpPr>
              <p:cNvPr id="81961" name="Text Box 16">
                <a:extLst>
                  <a:ext uri="{FF2B5EF4-FFF2-40B4-BE49-F238E27FC236}">
                    <a16:creationId xmlns:a16="http://schemas.microsoft.com/office/drawing/2014/main" id="{C262E8E9-63B3-8541-A576-E917F5CAA77C}"/>
                  </a:ext>
                </a:extLst>
              </p:cNvPr>
              <p:cNvSpPr txBox="1">
                <a:spLocks noChangeArrowheads="1"/>
              </p:cNvSpPr>
              <p:nvPr/>
            </p:nvSpPr>
            <p:spPr bwMode="auto">
              <a:xfrm>
                <a:off x="1718" y="2457"/>
                <a:ext cx="984" cy="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blinkIdx</a:t>
                </a:r>
              </a:p>
              <a:p>
                <a:pPr eaLnBrk="1" hangingPunct="1">
                  <a:spcBef>
                    <a:spcPct val="0"/>
                  </a:spcBef>
                  <a:buFontTx/>
                  <a:buNone/>
                </a:pPr>
                <a:r>
                  <a:rPr lang="en-US" altLang="zh-CN" sz="1800">
                    <a:solidFill>
                      <a:srgbClr val="000000"/>
                    </a:solidFill>
                    <a:latin typeface="Courier" pitchFamily="2" charset="0"/>
                  </a:rPr>
                  <a:t>blinkSeconds（）</a:t>
                </a:r>
              </a:p>
              <a:p>
                <a:pPr eaLnBrk="1" hangingPunct="1">
                  <a:spcBef>
                    <a:spcPct val="0"/>
                  </a:spcBef>
                  <a:buFontTx/>
                  <a:buNone/>
                </a:pPr>
                <a:r>
                  <a:rPr lang="en-US" altLang="zh-CN" sz="1800">
                    <a:solidFill>
                      <a:srgbClr val="000000"/>
                    </a:solidFill>
                    <a:latin typeface="Courier" pitchFamily="2" charset="0"/>
                  </a:rPr>
                  <a:t>blinkMinutes（）</a:t>
                </a:r>
              </a:p>
              <a:p>
                <a:pPr eaLnBrk="1" hangingPunct="1">
                  <a:spcBef>
                    <a:spcPct val="0"/>
                  </a:spcBef>
                  <a:buFontTx/>
                  <a:buNone/>
                </a:pPr>
                <a:r>
                  <a:rPr lang="en-US" altLang="zh-CN" sz="1800">
                    <a:solidFill>
                      <a:srgbClr val="000000"/>
                    </a:solidFill>
                    <a:latin typeface="Courier" pitchFamily="2" charset="0"/>
                  </a:rPr>
                  <a:t>blinkHours（）</a:t>
                </a:r>
              </a:p>
              <a:p>
                <a:pPr eaLnBrk="1" hangingPunct="1">
                  <a:spcBef>
                    <a:spcPct val="0"/>
                  </a:spcBef>
                  <a:buFontTx/>
                  <a:buNone/>
                </a:pPr>
                <a:r>
                  <a:rPr lang="en-US" altLang="zh-CN" sz="1800">
                    <a:solidFill>
                      <a:srgbClr val="000000"/>
                    </a:solidFill>
                    <a:latin typeface="Courier" pitchFamily="2" charset="0"/>
                  </a:rPr>
                  <a:t>stopBlinking（）</a:t>
                </a:r>
              </a:p>
              <a:p>
                <a:pPr eaLnBrk="1" hangingPunct="1">
                  <a:spcBef>
                    <a:spcPct val="0"/>
                  </a:spcBef>
                  <a:buFontTx/>
                  <a:buNone/>
                </a:pPr>
                <a:r>
                  <a:rPr lang="en-US" altLang="zh-CN" sz="1800">
                    <a:solidFill>
                      <a:srgbClr val="000000"/>
                    </a:solidFill>
                    <a:latin typeface="Courier" pitchFamily="2" charset="0"/>
                  </a:rPr>
                  <a:t>referesh（）</a:t>
                </a:r>
                <a:endParaRPr lang="en-US" altLang="zh-CN" sz="1800"/>
              </a:p>
            </p:txBody>
          </p:sp>
          <p:sp>
            <p:nvSpPr>
              <p:cNvPr id="81962" name="Rectangle 17">
                <a:extLst>
                  <a:ext uri="{FF2B5EF4-FFF2-40B4-BE49-F238E27FC236}">
                    <a16:creationId xmlns:a16="http://schemas.microsoft.com/office/drawing/2014/main" id="{C32F76A6-9284-034C-9AD3-75F7BB6D3A2A}"/>
                  </a:ext>
                </a:extLst>
              </p:cNvPr>
              <p:cNvSpPr>
                <a:spLocks noChangeArrowheads="1"/>
              </p:cNvSpPr>
              <p:nvPr/>
            </p:nvSpPr>
            <p:spPr bwMode="auto">
              <a:xfrm>
                <a:off x="1697" y="2285"/>
                <a:ext cx="989" cy="201"/>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1963" name="Rectangle 18">
                <a:extLst>
                  <a:ext uri="{FF2B5EF4-FFF2-40B4-BE49-F238E27FC236}">
                    <a16:creationId xmlns:a16="http://schemas.microsoft.com/office/drawing/2014/main" id="{F82327A8-6150-F54F-BD5C-F0E3BFF6C035}"/>
                  </a:ext>
                </a:extLst>
              </p:cNvPr>
              <p:cNvSpPr>
                <a:spLocks noChangeArrowheads="1"/>
              </p:cNvSpPr>
              <p:nvPr/>
            </p:nvSpPr>
            <p:spPr bwMode="auto">
              <a:xfrm>
                <a:off x="1876" y="2352"/>
                <a:ext cx="623"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液晶显示器</a:t>
                </a:r>
              </a:p>
            </p:txBody>
          </p:sp>
          <p:sp>
            <p:nvSpPr>
              <p:cNvPr id="81964" name="Rectangle 19">
                <a:extLst>
                  <a:ext uri="{FF2B5EF4-FFF2-40B4-BE49-F238E27FC236}">
                    <a16:creationId xmlns:a16="http://schemas.microsoft.com/office/drawing/2014/main" id="{71AF0BBA-5895-D14B-9C08-1D4DD4E2200D}"/>
                  </a:ext>
                </a:extLst>
              </p:cNvPr>
              <p:cNvSpPr>
                <a:spLocks noChangeArrowheads="1"/>
              </p:cNvSpPr>
              <p:nvPr/>
            </p:nvSpPr>
            <p:spPr bwMode="auto">
              <a:xfrm>
                <a:off x="1694" y="2488"/>
                <a:ext cx="992" cy="11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1965" name="Rectangle 20">
                <a:extLst>
                  <a:ext uri="{FF2B5EF4-FFF2-40B4-BE49-F238E27FC236}">
                    <a16:creationId xmlns:a16="http://schemas.microsoft.com/office/drawing/2014/main" id="{1C8E9394-B4EA-264D-864D-F2817F2BB422}"/>
                  </a:ext>
                </a:extLst>
              </p:cNvPr>
              <p:cNvSpPr>
                <a:spLocks noChangeArrowheads="1"/>
              </p:cNvSpPr>
              <p:nvPr/>
            </p:nvSpPr>
            <p:spPr bwMode="auto">
              <a:xfrm>
                <a:off x="1696" y="2596"/>
                <a:ext cx="992" cy="656"/>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grpSp>
      <p:grpSp>
        <p:nvGrpSpPr>
          <p:cNvPr id="81931" name="Group 21">
            <a:extLst>
              <a:ext uri="{FF2B5EF4-FFF2-40B4-BE49-F238E27FC236}">
                <a16:creationId xmlns:a16="http://schemas.microsoft.com/office/drawing/2014/main" id="{7A69DB12-964B-1A45-B255-5C0EBD64EDA3}"/>
              </a:ext>
            </a:extLst>
          </p:cNvPr>
          <p:cNvGrpSpPr>
            <a:grpSpLocks/>
          </p:cNvGrpSpPr>
          <p:nvPr/>
        </p:nvGrpSpPr>
        <p:grpSpPr bwMode="auto">
          <a:xfrm>
            <a:off x="4632325" y="3130550"/>
            <a:ext cx="1982788" cy="1397000"/>
            <a:chOff x="2918" y="1972"/>
            <a:chExt cx="1077" cy="627"/>
          </a:xfrm>
        </p:grpSpPr>
        <p:sp>
          <p:nvSpPr>
            <p:cNvPr id="81951" name="Rectangle 22">
              <a:extLst>
                <a:ext uri="{FF2B5EF4-FFF2-40B4-BE49-F238E27FC236}">
                  <a16:creationId xmlns:a16="http://schemas.microsoft.com/office/drawing/2014/main" id="{106D0941-D9D0-FA47-AB9E-4F2CC1B3E089}"/>
                </a:ext>
              </a:extLst>
            </p:cNvPr>
            <p:cNvSpPr>
              <a:spLocks noChangeArrowheads="1"/>
            </p:cNvSpPr>
            <p:nvPr/>
          </p:nvSpPr>
          <p:spPr bwMode="auto">
            <a:xfrm>
              <a:off x="3002" y="2285"/>
              <a:ext cx="993" cy="184"/>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1952" name="Rectangle 23">
              <a:extLst>
                <a:ext uri="{FF2B5EF4-FFF2-40B4-BE49-F238E27FC236}">
                  <a16:creationId xmlns:a16="http://schemas.microsoft.com/office/drawing/2014/main" id="{4243B114-8FAD-7949-B64C-B6B7408F1837}"/>
                </a:ext>
              </a:extLst>
            </p:cNvPr>
            <p:cNvSpPr>
              <a:spLocks noChangeArrowheads="1"/>
            </p:cNvSpPr>
            <p:nvPr/>
          </p:nvSpPr>
          <p:spPr bwMode="auto">
            <a:xfrm>
              <a:off x="3271" y="2352"/>
              <a:ext cx="521"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电池</a:t>
              </a:r>
            </a:p>
            <a:p>
              <a:pPr eaLnBrk="1" hangingPunct="1">
                <a:spcBef>
                  <a:spcPct val="0"/>
                </a:spcBef>
                <a:buFontTx/>
                <a:buNone/>
              </a:pPr>
              <a:r>
                <a:rPr lang="en-US" altLang="zh-CN" sz="1800">
                  <a:solidFill>
                    <a:srgbClr val="000000"/>
                  </a:solidFill>
                  <a:latin typeface="Courier" pitchFamily="2" charset="0"/>
                </a:rPr>
                <a:t>加载</a:t>
              </a:r>
              <a:endParaRPr lang="en-US" altLang="zh-CN" sz="1800"/>
            </a:p>
          </p:txBody>
        </p:sp>
        <p:sp>
          <p:nvSpPr>
            <p:cNvPr id="81953" name="Freeform 24">
              <a:extLst>
                <a:ext uri="{FF2B5EF4-FFF2-40B4-BE49-F238E27FC236}">
                  <a16:creationId xmlns:a16="http://schemas.microsoft.com/office/drawing/2014/main" id="{1CD0FACF-E6F1-7044-A79F-B81EB1428DD1}"/>
                </a:ext>
              </a:extLst>
            </p:cNvPr>
            <p:cNvSpPr>
              <a:spLocks noChangeArrowheads="1"/>
            </p:cNvSpPr>
            <p:nvPr/>
          </p:nvSpPr>
          <p:spPr bwMode="auto">
            <a:xfrm>
              <a:off x="2918" y="1972"/>
              <a:ext cx="595" cy="302"/>
            </a:xfrm>
            <a:custGeom>
              <a:avLst/>
              <a:gdLst>
                <a:gd name="T0" fmla="*/ 595 w 595"/>
                <a:gd name="T1" fmla="*/ 302 h 302"/>
                <a:gd name="T2" fmla="*/ 595 w 595"/>
                <a:gd name="T3" fmla="*/ 229 h 302"/>
                <a:gd name="T4" fmla="*/ 0 w 595"/>
                <a:gd name="T5" fmla="*/ 229 h 302"/>
                <a:gd name="T6" fmla="*/ 0 w 595"/>
                <a:gd name="T7" fmla="*/ 0 h 3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5" h="302">
                  <a:moveTo>
                    <a:pt x="595" y="302"/>
                  </a:moveTo>
                  <a:lnTo>
                    <a:pt x="595" y="229"/>
                  </a:lnTo>
                  <a:lnTo>
                    <a:pt x="0" y="229"/>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54" name="Rectangle 25">
              <a:extLst>
                <a:ext uri="{FF2B5EF4-FFF2-40B4-BE49-F238E27FC236}">
                  <a16:creationId xmlns:a16="http://schemas.microsoft.com/office/drawing/2014/main" id="{7842B827-CCB0-FE45-9EFB-887E5F176AC3}"/>
                </a:ext>
              </a:extLst>
            </p:cNvPr>
            <p:cNvSpPr>
              <a:spLocks noChangeArrowheads="1"/>
            </p:cNvSpPr>
            <p:nvPr/>
          </p:nvSpPr>
          <p:spPr bwMode="auto">
            <a:xfrm>
              <a:off x="2954" y="1987"/>
              <a:ext cx="74"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1</a:t>
              </a:r>
              <a:endParaRPr lang="en-US" altLang="zh-CN" sz="1800"/>
            </a:p>
          </p:txBody>
        </p:sp>
        <p:sp>
          <p:nvSpPr>
            <p:cNvPr id="81955" name="Rectangle 26">
              <a:extLst>
                <a:ext uri="{FF2B5EF4-FFF2-40B4-BE49-F238E27FC236}">
                  <a16:creationId xmlns:a16="http://schemas.microsoft.com/office/drawing/2014/main" id="{E59558EB-5028-FE4F-89D4-B1BA7A101883}"/>
                </a:ext>
              </a:extLst>
            </p:cNvPr>
            <p:cNvSpPr>
              <a:spLocks noChangeArrowheads="1"/>
            </p:cNvSpPr>
            <p:nvPr/>
          </p:nvSpPr>
          <p:spPr bwMode="auto">
            <a:xfrm>
              <a:off x="3570" y="2175"/>
              <a:ext cx="74"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2</a:t>
              </a:r>
              <a:endParaRPr lang="en-US" altLang="zh-CN" sz="1800"/>
            </a:p>
          </p:txBody>
        </p:sp>
        <p:sp>
          <p:nvSpPr>
            <p:cNvPr id="81956" name="Rectangle 27">
              <a:extLst>
                <a:ext uri="{FF2B5EF4-FFF2-40B4-BE49-F238E27FC236}">
                  <a16:creationId xmlns:a16="http://schemas.microsoft.com/office/drawing/2014/main" id="{E3E71F53-71A5-E849-AAED-DAD66FCBB335}"/>
                </a:ext>
              </a:extLst>
            </p:cNvPr>
            <p:cNvSpPr>
              <a:spLocks noChangeArrowheads="1"/>
            </p:cNvSpPr>
            <p:nvPr/>
          </p:nvSpPr>
          <p:spPr bwMode="auto">
            <a:xfrm>
              <a:off x="3002" y="2468"/>
              <a:ext cx="992" cy="131"/>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sp>
        <p:nvSpPr>
          <p:cNvPr id="81932" name="Rectangle 29">
            <a:extLst>
              <a:ext uri="{FF2B5EF4-FFF2-40B4-BE49-F238E27FC236}">
                <a16:creationId xmlns:a16="http://schemas.microsoft.com/office/drawing/2014/main" id="{834CE9D7-69F7-4042-B655-9A25BDE5541F}"/>
              </a:ext>
            </a:extLst>
          </p:cNvPr>
          <p:cNvSpPr>
            <a:spLocks noChangeArrowheads="1"/>
          </p:cNvSpPr>
          <p:nvPr/>
        </p:nvSpPr>
        <p:spPr bwMode="auto">
          <a:xfrm>
            <a:off x="5094288" y="3168650"/>
            <a:ext cx="1365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1</a:t>
            </a:r>
            <a:endParaRPr lang="en-US" altLang="zh-CN" sz="1800"/>
          </a:p>
        </p:txBody>
      </p:sp>
      <p:grpSp>
        <p:nvGrpSpPr>
          <p:cNvPr id="81933" name="Group 30">
            <a:extLst>
              <a:ext uri="{FF2B5EF4-FFF2-40B4-BE49-F238E27FC236}">
                <a16:creationId xmlns:a16="http://schemas.microsoft.com/office/drawing/2014/main" id="{265C7F49-1154-FB45-BE17-4A727CE33F95}"/>
              </a:ext>
            </a:extLst>
          </p:cNvPr>
          <p:cNvGrpSpPr>
            <a:grpSpLocks/>
          </p:cNvGrpSpPr>
          <p:nvPr/>
        </p:nvGrpSpPr>
        <p:grpSpPr bwMode="auto">
          <a:xfrm>
            <a:off x="5030788" y="3113088"/>
            <a:ext cx="3709987" cy="1381125"/>
            <a:chOff x="3169" y="1961"/>
            <a:chExt cx="2119" cy="649"/>
          </a:xfrm>
        </p:grpSpPr>
        <p:sp>
          <p:nvSpPr>
            <p:cNvPr id="81945" name="Rectangle 31">
              <a:extLst>
                <a:ext uri="{FF2B5EF4-FFF2-40B4-BE49-F238E27FC236}">
                  <a16:creationId xmlns:a16="http://schemas.microsoft.com/office/drawing/2014/main" id="{C60C22E0-7243-0644-9DE5-C510A325C52D}"/>
                </a:ext>
              </a:extLst>
            </p:cNvPr>
            <p:cNvSpPr>
              <a:spLocks noChangeArrowheads="1"/>
            </p:cNvSpPr>
            <p:nvPr/>
          </p:nvSpPr>
          <p:spPr bwMode="auto">
            <a:xfrm>
              <a:off x="4296" y="2285"/>
              <a:ext cx="992" cy="196"/>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1946" name="Group 32">
              <a:extLst>
                <a:ext uri="{FF2B5EF4-FFF2-40B4-BE49-F238E27FC236}">
                  <a16:creationId xmlns:a16="http://schemas.microsoft.com/office/drawing/2014/main" id="{A54E7FEA-8E39-4143-8C7C-513AB5F97C2F}"/>
                </a:ext>
              </a:extLst>
            </p:cNvPr>
            <p:cNvGrpSpPr>
              <a:grpSpLocks/>
            </p:cNvGrpSpPr>
            <p:nvPr/>
          </p:nvGrpSpPr>
          <p:grpSpPr bwMode="auto">
            <a:xfrm>
              <a:off x="3169" y="1961"/>
              <a:ext cx="2117" cy="649"/>
              <a:chOff x="3169" y="1961"/>
              <a:chExt cx="2117" cy="649"/>
            </a:xfrm>
          </p:grpSpPr>
          <p:sp>
            <p:nvSpPr>
              <p:cNvPr id="81947" name="Rectangle 33">
                <a:extLst>
                  <a:ext uri="{FF2B5EF4-FFF2-40B4-BE49-F238E27FC236}">
                    <a16:creationId xmlns:a16="http://schemas.microsoft.com/office/drawing/2014/main" id="{BD910A92-2DF4-014A-89F5-AA0AF0F335B5}"/>
                  </a:ext>
                </a:extLst>
              </p:cNvPr>
              <p:cNvSpPr>
                <a:spLocks noChangeArrowheads="1"/>
              </p:cNvSpPr>
              <p:nvPr/>
            </p:nvSpPr>
            <p:spPr bwMode="auto">
              <a:xfrm>
                <a:off x="4666" y="2352"/>
                <a:ext cx="31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时间</a:t>
                </a:r>
              </a:p>
              <a:p>
                <a:pPr eaLnBrk="1" hangingPunct="1">
                  <a:spcBef>
                    <a:spcPct val="0"/>
                  </a:spcBef>
                  <a:buFontTx/>
                  <a:buNone/>
                </a:pPr>
                <a:r>
                  <a:rPr lang="en-US" altLang="zh-CN" sz="1800">
                    <a:solidFill>
                      <a:srgbClr val="000000"/>
                    </a:solidFill>
                    <a:latin typeface="Courier" pitchFamily="2" charset="0"/>
                  </a:rPr>
                  <a:t>现在</a:t>
                </a:r>
                <a:endParaRPr lang="en-US" altLang="zh-CN" sz="1800"/>
              </a:p>
            </p:txBody>
          </p:sp>
          <p:sp>
            <p:nvSpPr>
              <p:cNvPr id="81948" name="Rectangle 34">
                <a:extLst>
                  <a:ext uri="{FF2B5EF4-FFF2-40B4-BE49-F238E27FC236}">
                    <a16:creationId xmlns:a16="http://schemas.microsoft.com/office/drawing/2014/main" id="{264F2B72-46A0-BF43-9085-EA359D402804}"/>
                  </a:ext>
                </a:extLst>
              </p:cNvPr>
              <p:cNvSpPr>
                <a:spLocks noChangeArrowheads="1"/>
              </p:cNvSpPr>
              <p:nvPr/>
            </p:nvSpPr>
            <p:spPr bwMode="auto">
              <a:xfrm>
                <a:off x="4844" y="2175"/>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1</a:t>
                </a:r>
                <a:endParaRPr lang="en-US" altLang="zh-CN" sz="1800"/>
              </a:p>
            </p:txBody>
          </p:sp>
          <p:sp>
            <p:nvSpPr>
              <p:cNvPr id="81949" name="Freeform 35">
                <a:extLst>
                  <a:ext uri="{FF2B5EF4-FFF2-40B4-BE49-F238E27FC236}">
                    <a16:creationId xmlns:a16="http://schemas.microsoft.com/office/drawing/2014/main" id="{8BF86EF0-D0DE-D844-A9D7-89B7F9F39A2B}"/>
                  </a:ext>
                </a:extLst>
              </p:cNvPr>
              <p:cNvSpPr>
                <a:spLocks noChangeArrowheads="1"/>
              </p:cNvSpPr>
              <p:nvPr/>
            </p:nvSpPr>
            <p:spPr bwMode="auto">
              <a:xfrm>
                <a:off x="3169" y="1961"/>
                <a:ext cx="1618" cy="313"/>
              </a:xfrm>
              <a:custGeom>
                <a:avLst/>
                <a:gdLst>
                  <a:gd name="T0" fmla="*/ 1618 w 1618"/>
                  <a:gd name="T1" fmla="*/ 313 h 313"/>
                  <a:gd name="T2" fmla="*/ 1618 w 1618"/>
                  <a:gd name="T3" fmla="*/ 188 h 313"/>
                  <a:gd name="T4" fmla="*/ 0 w 1618"/>
                  <a:gd name="T5" fmla="*/ 188 h 313"/>
                  <a:gd name="T6" fmla="*/ 0 w 1618"/>
                  <a:gd name="T7" fmla="*/ 0 h 3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18" h="313">
                    <a:moveTo>
                      <a:pt x="1618" y="313"/>
                    </a:moveTo>
                    <a:lnTo>
                      <a:pt x="1618" y="188"/>
                    </a:lnTo>
                    <a:lnTo>
                      <a:pt x="0" y="188"/>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50" name="Rectangle 36">
                <a:extLst>
                  <a:ext uri="{FF2B5EF4-FFF2-40B4-BE49-F238E27FC236}">
                    <a16:creationId xmlns:a16="http://schemas.microsoft.com/office/drawing/2014/main" id="{ABA2816D-9C62-C446-B771-2881C962C892}"/>
                  </a:ext>
                </a:extLst>
              </p:cNvPr>
              <p:cNvSpPr>
                <a:spLocks noChangeArrowheads="1"/>
              </p:cNvSpPr>
              <p:nvPr/>
            </p:nvSpPr>
            <p:spPr bwMode="auto">
              <a:xfrm>
                <a:off x="4294" y="2480"/>
                <a:ext cx="992" cy="11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grpSp>
      <p:sp>
        <p:nvSpPr>
          <p:cNvPr id="81934" name="Rectangle 37">
            <a:extLst>
              <a:ext uri="{FF2B5EF4-FFF2-40B4-BE49-F238E27FC236}">
                <a16:creationId xmlns:a16="http://schemas.microsoft.com/office/drawing/2014/main" id="{8B592E5F-6B26-A248-B495-A011F6C9B8A0}"/>
              </a:ext>
            </a:extLst>
          </p:cNvPr>
          <p:cNvSpPr>
            <a:spLocks noChangeArrowheads="1"/>
          </p:cNvSpPr>
          <p:nvPr/>
        </p:nvSpPr>
        <p:spPr bwMode="auto">
          <a:xfrm>
            <a:off x="3738563" y="2747963"/>
            <a:ext cx="1573212" cy="382587"/>
          </a:xfrm>
          <a:prstGeom prst="rect">
            <a:avLst/>
          </a:prstGeom>
          <a:solidFill>
            <a:schemeClr val="bg1"/>
          </a:solidFill>
          <a:ln w="1587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1935" name="Rectangle 38">
            <a:extLst>
              <a:ext uri="{FF2B5EF4-FFF2-40B4-BE49-F238E27FC236}">
                <a16:creationId xmlns:a16="http://schemas.microsoft.com/office/drawing/2014/main" id="{CC4705A2-A149-CC4E-99DA-95D13935A4A0}"/>
              </a:ext>
            </a:extLst>
          </p:cNvPr>
          <p:cNvSpPr>
            <a:spLocks noChangeArrowheads="1"/>
          </p:cNvSpPr>
          <p:nvPr/>
        </p:nvSpPr>
        <p:spPr bwMode="auto">
          <a:xfrm>
            <a:off x="4210050" y="2840038"/>
            <a:ext cx="685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看</a:t>
            </a:r>
            <a:endParaRPr lang="en-US" altLang="zh-CN" sz="1800"/>
          </a:p>
        </p:txBody>
      </p:sp>
      <p:sp>
        <p:nvSpPr>
          <p:cNvPr id="81936" name="AutoShape 42">
            <a:extLst>
              <a:ext uri="{FF2B5EF4-FFF2-40B4-BE49-F238E27FC236}">
                <a16:creationId xmlns:a16="http://schemas.microsoft.com/office/drawing/2014/main" id="{00F3E786-5B43-064E-92F4-337F72298854}"/>
              </a:ext>
            </a:extLst>
          </p:cNvPr>
          <p:cNvSpPr>
            <a:spLocks noChangeArrowheads="1"/>
          </p:cNvSpPr>
          <p:nvPr/>
        </p:nvSpPr>
        <p:spPr bwMode="auto">
          <a:xfrm>
            <a:off x="6577013" y="5356225"/>
            <a:ext cx="1574800" cy="609600"/>
          </a:xfrm>
          <a:prstGeom prst="wedgeRoundRectCallout">
            <a:avLst>
              <a:gd name="adj1" fmla="val -192542"/>
              <a:gd name="adj2" fmla="val -139583"/>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操作</a:t>
            </a:r>
          </a:p>
        </p:txBody>
      </p:sp>
      <p:sp>
        <p:nvSpPr>
          <p:cNvPr id="81937" name="Rectangle 43">
            <a:extLst>
              <a:ext uri="{FF2B5EF4-FFF2-40B4-BE49-F238E27FC236}">
                <a16:creationId xmlns:a16="http://schemas.microsoft.com/office/drawing/2014/main" id="{5ED1977C-FEFB-214D-9A4E-02AFC65530DF}"/>
              </a:ext>
            </a:extLst>
          </p:cNvPr>
          <p:cNvSpPr>
            <a:spLocks noChangeArrowheads="1"/>
          </p:cNvSpPr>
          <p:nvPr/>
        </p:nvSpPr>
        <p:spPr bwMode="auto">
          <a:xfrm>
            <a:off x="742950" y="3984625"/>
            <a:ext cx="685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州</a:t>
            </a:r>
          </a:p>
        </p:txBody>
      </p:sp>
      <p:sp>
        <p:nvSpPr>
          <p:cNvPr id="81938" name="Rectangle 44">
            <a:extLst>
              <a:ext uri="{FF2B5EF4-FFF2-40B4-BE49-F238E27FC236}">
                <a16:creationId xmlns:a16="http://schemas.microsoft.com/office/drawing/2014/main" id="{BFCF49CF-EDB7-1F4E-93AC-503158E57A34}"/>
              </a:ext>
            </a:extLst>
          </p:cNvPr>
          <p:cNvSpPr>
            <a:spLocks noChangeArrowheads="1"/>
          </p:cNvSpPr>
          <p:nvPr/>
        </p:nvSpPr>
        <p:spPr bwMode="auto">
          <a:xfrm>
            <a:off x="646113" y="3743325"/>
            <a:ext cx="1371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通过按钮</a:t>
            </a:r>
          </a:p>
        </p:txBody>
      </p:sp>
      <p:sp>
        <p:nvSpPr>
          <p:cNvPr id="81939" name="AutoShape 45">
            <a:extLst>
              <a:ext uri="{FF2B5EF4-FFF2-40B4-BE49-F238E27FC236}">
                <a16:creationId xmlns:a16="http://schemas.microsoft.com/office/drawing/2014/main" id="{4C42FAF8-396F-2C42-AE3F-79A0F37B06B9}"/>
              </a:ext>
            </a:extLst>
          </p:cNvPr>
          <p:cNvSpPr>
            <a:spLocks noChangeArrowheads="1"/>
          </p:cNvSpPr>
          <p:nvPr/>
        </p:nvSpPr>
        <p:spPr bwMode="auto">
          <a:xfrm>
            <a:off x="422275" y="5513388"/>
            <a:ext cx="1384300" cy="609600"/>
          </a:xfrm>
          <a:prstGeom prst="wedgeRoundRectCallout">
            <a:avLst>
              <a:gd name="adj1" fmla="val 85894"/>
              <a:gd name="adj2" fmla="val -225000"/>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属性</a:t>
            </a:r>
          </a:p>
        </p:txBody>
      </p:sp>
      <p:sp>
        <p:nvSpPr>
          <p:cNvPr id="81940" name="Text Box 47">
            <a:extLst>
              <a:ext uri="{FF2B5EF4-FFF2-40B4-BE49-F238E27FC236}">
                <a16:creationId xmlns:a16="http://schemas.microsoft.com/office/drawing/2014/main" id="{5058CCA7-9F4A-5F42-8A5D-5831CA6CCA8C}"/>
              </a:ext>
            </a:extLst>
          </p:cNvPr>
          <p:cNvSpPr txBox="1">
            <a:spLocks noChangeArrowheads="1"/>
          </p:cNvSpPr>
          <p:nvPr/>
        </p:nvSpPr>
        <p:spPr bwMode="auto">
          <a:xfrm>
            <a:off x="931863" y="914400"/>
            <a:ext cx="7332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类图表示系统的结构</a:t>
            </a:r>
          </a:p>
        </p:txBody>
      </p:sp>
      <p:sp>
        <p:nvSpPr>
          <p:cNvPr id="81941" name="AutoShape 49">
            <a:extLst>
              <a:ext uri="{FF2B5EF4-FFF2-40B4-BE49-F238E27FC236}">
                <a16:creationId xmlns:a16="http://schemas.microsoft.com/office/drawing/2014/main" id="{A0A0F737-89F9-0145-98E9-F453B7DA83BC}"/>
              </a:ext>
            </a:extLst>
          </p:cNvPr>
          <p:cNvSpPr>
            <a:spLocks noChangeArrowheads="1"/>
          </p:cNvSpPr>
          <p:nvPr/>
        </p:nvSpPr>
        <p:spPr bwMode="auto">
          <a:xfrm>
            <a:off x="5461000" y="1866900"/>
            <a:ext cx="914400" cy="609600"/>
          </a:xfrm>
          <a:prstGeom prst="wedgeRoundRectCallout">
            <a:avLst>
              <a:gd name="adj1" fmla="val -130556"/>
              <a:gd name="adj2" fmla="val 103907"/>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类</a:t>
            </a:r>
          </a:p>
        </p:txBody>
      </p:sp>
      <p:sp>
        <p:nvSpPr>
          <p:cNvPr id="81942" name="AutoShape 50">
            <a:extLst>
              <a:ext uri="{FF2B5EF4-FFF2-40B4-BE49-F238E27FC236}">
                <a16:creationId xmlns:a16="http://schemas.microsoft.com/office/drawing/2014/main" id="{D3231B0D-E8A2-034C-BCDC-E4053873F9A2}"/>
              </a:ext>
            </a:extLst>
          </p:cNvPr>
          <p:cNvSpPr>
            <a:spLocks noChangeArrowheads="1"/>
          </p:cNvSpPr>
          <p:nvPr/>
        </p:nvSpPr>
        <p:spPr bwMode="auto">
          <a:xfrm>
            <a:off x="1231900" y="1498600"/>
            <a:ext cx="1676400" cy="609600"/>
          </a:xfrm>
          <a:prstGeom prst="wedgeRoundRectCallout">
            <a:avLst>
              <a:gd name="adj1" fmla="val 66287"/>
              <a:gd name="adj2" fmla="val 300259"/>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协会</a:t>
            </a:r>
          </a:p>
        </p:txBody>
      </p:sp>
      <p:sp>
        <p:nvSpPr>
          <p:cNvPr id="81943" name="AutoShape 51">
            <a:extLst>
              <a:ext uri="{FF2B5EF4-FFF2-40B4-BE49-F238E27FC236}">
                <a16:creationId xmlns:a16="http://schemas.microsoft.com/office/drawing/2014/main" id="{1B245B7E-516F-6041-82DA-35EF5E7DD067}"/>
              </a:ext>
            </a:extLst>
          </p:cNvPr>
          <p:cNvSpPr>
            <a:spLocks noChangeArrowheads="1"/>
          </p:cNvSpPr>
          <p:nvPr/>
        </p:nvSpPr>
        <p:spPr bwMode="auto">
          <a:xfrm>
            <a:off x="309563" y="2560638"/>
            <a:ext cx="1574800" cy="609600"/>
          </a:xfrm>
          <a:prstGeom prst="wedgeRoundRectCallout">
            <a:avLst>
              <a:gd name="adj1" fmla="val -2519"/>
              <a:gd name="adj2" fmla="val 122917"/>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多重</a:t>
            </a:r>
          </a:p>
        </p:txBody>
      </p:sp>
      <p:sp>
        <p:nvSpPr>
          <p:cNvPr id="69676" name="灯片编号占位符 1">
            <a:extLst>
              <a:ext uri="{FF2B5EF4-FFF2-40B4-BE49-F238E27FC236}">
                <a16:creationId xmlns:a16="http://schemas.microsoft.com/office/drawing/2014/main" id="{A8344B8D-47C0-3E44-8696-4B50B3423BB8}"/>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64</a:t>
            </a:r>
            <a:endParaRPr lang="zh-CN" altLang="en-US" sz="1800"/>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970" name="Group 289">
            <a:extLst>
              <a:ext uri="{FF2B5EF4-FFF2-40B4-BE49-F238E27FC236}">
                <a16:creationId xmlns:a16="http://schemas.microsoft.com/office/drawing/2014/main" id="{7FF981F5-D0F8-9C4A-A5A6-EB86CC8A5559}"/>
              </a:ext>
            </a:extLst>
          </p:cNvPr>
          <p:cNvGrpSpPr>
            <a:grpSpLocks/>
          </p:cNvGrpSpPr>
          <p:nvPr/>
        </p:nvGrpSpPr>
        <p:grpSpPr bwMode="auto">
          <a:xfrm>
            <a:off x="1311275" y="1906588"/>
            <a:ext cx="2316163" cy="4049712"/>
            <a:chOff x="826" y="1201"/>
            <a:chExt cx="1459" cy="2551"/>
          </a:xfrm>
        </p:grpSpPr>
        <p:grpSp>
          <p:nvGrpSpPr>
            <p:cNvPr id="84106" name="Group 159">
              <a:extLst>
                <a:ext uri="{FF2B5EF4-FFF2-40B4-BE49-F238E27FC236}">
                  <a16:creationId xmlns:a16="http://schemas.microsoft.com/office/drawing/2014/main" id="{12320B71-8971-034A-BE95-8B40C2042692}"/>
                </a:ext>
              </a:extLst>
            </p:cNvPr>
            <p:cNvGrpSpPr>
              <a:grpSpLocks/>
            </p:cNvGrpSpPr>
            <p:nvPr/>
          </p:nvGrpSpPr>
          <p:grpSpPr bwMode="auto">
            <a:xfrm>
              <a:off x="2284" y="1245"/>
              <a:ext cx="1" cy="2507"/>
              <a:chOff x="4650" y="1322"/>
              <a:chExt cx="1" cy="2507"/>
            </a:xfrm>
          </p:grpSpPr>
          <p:sp>
            <p:nvSpPr>
              <p:cNvPr id="84126" name="Line 56">
                <a:extLst>
                  <a:ext uri="{FF2B5EF4-FFF2-40B4-BE49-F238E27FC236}">
                    <a16:creationId xmlns:a16="http://schemas.microsoft.com/office/drawing/2014/main" id="{18BF205B-1EB1-C64C-9577-A299E6480078}"/>
                  </a:ext>
                </a:extLst>
              </p:cNvPr>
              <p:cNvSpPr>
                <a:spLocks noChangeShapeType="1"/>
              </p:cNvSpPr>
              <p:nvPr/>
            </p:nvSpPr>
            <p:spPr bwMode="auto">
              <a:xfrm>
                <a:off x="4650" y="1322"/>
                <a:ext cx="1" cy="4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27" name="Line 57">
                <a:extLst>
                  <a:ext uri="{FF2B5EF4-FFF2-40B4-BE49-F238E27FC236}">
                    <a16:creationId xmlns:a16="http://schemas.microsoft.com/office/drawing/2014/main" id="{FD4E542C-374A-4C4B-AB05-43F0358B0BB2}"/>
                  </a:ext>
                </a:extLst>
              </p:cNvPr>
              <p:cNvSpPr>
                <a:spLocks noChangeShapeType="1"/>
              </p:cNvSpPr>
              <p:nvPr/>
            </p:nvSpPr>
            <p:spPr bwMode="auto">
              <a:xfrm>
                <a:off x="4650" y="1430"/>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28" name="Line 58">
                <a:extLst>
                  <a:ext uri="{FF2B5EF4-FFF2-40B4-BE49-F238E27FC236}">
                    <a16:creationId xmlns:a16="http://schemas.microsoft.com/office/drawing/2014/main" id="{BF8F2EF6-A131-4143-AD06-60A2105F3F98}"/>
                  </a:ext>
                </a:extLst>
              </p:cNvPr>
              <p:cNvSpPr>
                <a:spLocks noChangeShapeType="1"/>
              </p:cNvSpPr>
              <p:nvPr/>
            </p:nvSpPr>
            <p:spPr bwMode="auto">
              <a:xfrm>
                <a:off x="4650" y="158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29" name="Line 59">
                <a:extLst>
                  <a:ext uri="{FF2B5EF4-FFF2-40B4-BE49-F238E27FC236}">
                    <a16:creationId xmlns:a16="http://schemas.microsoft.com/office/drawing/2014/main" id="{CB6613B0-AAB8-7D44-96B9-DC58F4C2EBA5}"/>
                  </a:ext>
                </a:extLst>
              </p:cNvPr>
              <p:cNvSpPr>
                <a:spLocks noChangeShapeType="1"/>
              </p:cNvSpPr>
              <p:nvPr/>
            </p:nvSpPr>
            <p:spPr bwMode="auto">
              <a:xfrm>
                <a:off x="4650" y="1721"/>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0" name="Line 60">
                <a:extLst>
                  <a:ext uri="{FF2B5EF4-FFF2-40B4-BE49-F238E27FC236}">
                    <a16:creationId xmlns:a16="http://schemas.microsoft.com/office/drawing/2014/main" id="{87687906-44E5-3740-BF16-C734E18EC0CD}"/>
                  </a:ext>
                </a:extLst>
              </p:cNvPr>
              <p:cNvSpPr>
                <a:spLocks noChangeShapeType="1"/>
              </p:cNvSpPr>
              <p:nvPr/>
            </p:nvSpPr>
            <p:spPr bwMode="auto">
              <a:xfrm>
                <a:off x="4650" y="187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1" name="Line 61">
                <a:extLst>
                  <a:ext uri="{FF2B5EF4-FFF2-40B4-BE49-F238E27FC236}">
                    <a16:creationId xmlns:a16="http://schemas.microsoft.com/office/drawing/2014/main" id="{E1A752D3-1DC4-0645-AD93-75FE50BAD410}"/>
                  </a:ext>
                </a:extLst>
              </p:cNvPr>
              <p:cNvSpPr>
                <a:spLocks noChangeShapeType="1"/>
              </p:cNvSpPr>
              <p:nvPr/>
            </p:nvSpPr>
            <p:spPr bwMode="auto">
              <a:xfrm>
                <a:off x="4650" y="202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2" name="Line 62">
                <a:extLst>
                  <a:ext uri="{FF2B5EF4-FFF2-40B4-BE49-F238E27FC236}">
                    <a16:creationId xmlns:a16="http://schemas.microsoft.com/office/drawing/2014/main" id="{8C33B2AD-2C5A-B844-90E6-D458C2950379}"/>
                  </a:ext>
                </a:extLst>
              </p:cNvPr>
              <p:cNvSpPr>
                <a:spLocks noChangeShapeType="1"/>
              </p:cNvSpPr>
              <p:nvPr/>
            </p:nvSpPr>
            <p:spPr bwMode="auto">
              <a:xfrm>
                <a:off x="4650" y="2172"/>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3" name="Line 63">
                <a:extLst>
                  <a:ext uri="{FF2B5EF4-FFF2-40B4-BE49-F238E27FC236}">
                    <a16:creationId xmlns:a16="http://schemas.microsoft.com/office/drawing/2014/main" id="{3672ED7D-9CCB-6C40-92A0-E3DD88A2A678}"/>
                  </a:ext>
                </a:extLst>
              </p:cNvPr>
              <p:cNvSpPr>
                <a:spLocks noChangeShapeType="1"/>
              </p:cNvSpPr>
              <p:nvPr/>
            </p:nvSpPr>
            <p:spPr bwMode="auto">
              <a:xfrm>
                <a:off x="4650" y="2312"/>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4" name="Line 64">
                <a:extLst>
                  <a:ext uri="{FF2B5EF4-FFF2-40B4-BE49-F238E27FC236}">
                    <a16:creationId xmlns:a16="http://schemas.microsoft.com/office/drawing/2014/main" id="{9E8AC61E-8795-B148-9DDC-C9779A3791F7}"/>
                  </a:ext>
                </a:extLst>
              </p:cNvPr>
              <p:cNvSpPr>
                <a:spLocks noChangeShapeType="1"/>
              </p:cNvSpPr>
              <p:nvPr/>
            </p:nvSpPr>
            <p:spPr bwMode="auto">
              <a:xfrm>
                <a:off x="4650" y="2463"/>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5" name="Line 65">
                <a:extLst>
                  <a:ext uri="{FF2B5EF4-FFF2-40B4-BE49-F238E27FC236}">
                    <a16:creationId xmlns:a16="http://schemas.microsoft.com/office/drawing/2014/main" id="{4441DE7B-4469-1544-AB4C-D35482B26F8C}"/>
                  </a:ext>
                </a:extLst>
              </p:cNvPr>
              <p:cNvSpPr>
                <a:spLocks noChangeShapeType="1"/>
              </p:cNvSpPr>
              <p:nvPr/>
            </p:nvSpPr>
            <p:spPr bwMode="auto">
              <a:xfrm>
                <a:off x="4650" y="261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6" name="Line 66">
                <a:extLst>
                  <a:ext uri="{FF2B5EF4-FFF2-40B4-BE49-F238E27FC236}">
                    <a16:creationId xmlns:a16="http://schemas.microsoft.com/office/drawing/2014/main" id="{84ABAB76-D394-8849-9536-DB748A024C7C}"/>
                  </a:ext>
                </a:extLst>
              </p:cNvPr>
              <p:cNvSpPr>
                <a:spLocks noChangeShapeType="1"/>
              </p:cNvSpPr>
              <p:nvPr/>
            </p:nvSpPr>
            <p:spPr bwMode="auto">
              <a:xfrm>
                <a:off x="4650" y="2785"/>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7" name="Line 67">
                <a:extLst>
                  <a:ext uri="{FF2B5EF4-FFF2-40B4-BE49-F238E27FC236}">
                    <a16:creationId xmlns:a16="http://schemas.microsoft.com/office/drawing/2014/main" id="{0086EAD0-FAD3-2C49-B80F-55F6E79471D1}"/>
                  </a:ext>
                </a:extLst>
              </p:cNvPr>
              <p:cNvSpPr>
                <a:spLocks noChangeShapeType="1"/>
              </p:cNvSpPr>
              <p:nvPr/>
            </p:nvSpPr>
            <p:spPr bwMode="auto">
              <a:xfrm>
                <a:off x="4650" y="290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8" name="Line 68">
                <a:extLst>
                  <a:ext uri="{FF2B5EF4-FFF2-40B4-BE49-F238E27FC236}">
                    <a16:creationId xmlns:a16="http://schemas.microsoft.com/office/drawing/2014/main" id="{AE66F5F3-6B51-E141-A5F4-025BE709792F}"/>
                  </a:ext>
                </a:extLst>
              </p:cNvPr>
              <p:cNvSpPr>
                <a:spLocks noChangeShapeType="1"/>
              </p:cNvSpPr>
              <p:nvPr/>
            </p:nvSpPr>
            <p:spPr bwMode="auto">
              <a:xfrm>
                <a:off x="4650" y="305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39" name="Line 69">
                <a:extLst>
                  <a:ext uri="{FF2B5EF4-FFF2-40B4-BE49-F238E27FC236}">
                    <a16:creationId xmlns:a16="http://schemas.microsoft.com/office/drawing/2014/main" id="{C31DB801-FDCB-1840-98CA-09A4A84DD081}"/>
                  </a:ext>
                </a:extLst>
              </p:cNvPr>
              <p:cNvSpPr>
                <a:spLocks noChangeShapeType="1"/>
              </p:cNvSpPr>
              <p:nvPr/>
            </p:nvSpPr>
            <p:spPr bwMode="auto">
              <a:xfrm>
                <a:off x="4650" y="3194"/>
                <a:ext cx="1" cy="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40" name="Line 70">
                <a:extLst>
                  <a:ext uri="{FF2B5EF4-FFF2-40B4-BE49-F238E27FC236}">
                    <a16:creationId xmlns:a16="http://schemas.microsoft.com/office/drawing/2014/main" id="{54E4E981-00B2-C84F-AFF6-8BC1B7455DF3}"/>
                  </a:ext>
                </a:extLst>
              </p:cNvPr>
              <p:cNvSpPr>
                <a:spLocks noChangeShapeType="1"/>
              </p:cNvSpPr>
              <p:nvPr/>
            </p:nvSpPr>
            <p:spPr bwMode="auto">
              <a:xfrm>
                <a:off x="4650" y="334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41" name="Line 71">
                <a:extLst>
                  <a:ext uri="{FF2B5EF4-FFF2-40B4-BE49-F238E27FC236}">
                    <a16:creationId xmlns:a16="http://schemas.microsoft.com/office/drawing/2014/main" id="{8C08B9DF-DD01-2E4C-804E-5A35B5743602}"/>
                  </a:ext>
                </a:extLst>
              </p:cNvPr>
              <p:cNvSpPr>
                <a:spLocks noChangeShapeType="1"/>
              </p:cNvSpPr>
              <p:nvPr/>
            </p:nvSpPr>
            <p:spPr bwMode="auto">
              <a:xfrm>
                <a:off x="4650" y="3496"/>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42" name="Line 72">
                <a:extLst>
                  <a:ext uri="{FF2B5EF4-FFF2-40B4-BE49-F238E27FC236}">
                    <a16:creationId xmlns:a16="http://schemas.microsoft.com/office/drawing/2014/main" id="{2626AE7D-0F19-B140-AB54-266BF683C750}"/>
                  </a:ext>
                </a:extLst>
              </p:cNvPr>
              <p:cNvSpPr>
                <a:spLocks noChangeShapeType="1"/>
              </p:cNvSpPr>
              <p:nvPr/>
            </p:nvSpPr>
            <p:spPr bwMode="auto">
              <a:xfrm>
                <a:off x="4650" y="3636"/>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43" name="Line 73">
                <a:extLst>
                  <a:ext uri="{FF2B5EF4-FFF2-40B4-BE49-F238E27FC236}">
                    <a16:creationId xmlns:a16="http://schemas.microsoft.com/office/drawing/2014/main" id="{8D6A99A1-0FFB-6A4E-A2A5-9B272A0A4DD1}"/>
                  </a:ext>
                </a:extLst>
              </p:cNvPr>
              <p:cNvSpPr>
                <a:spLocks noChangeShapeType="1"/>
              </p:cNvSpPr>
              <p:nvPr/>
            </p:nvSpPr>
            <p:spPr bwMode="auto">
              <a:xfrm>
                <a:off x="4650" y="3786"/>
                <a:ext cx="1" cy="4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4107" name="Group 270">
              <a:extLst>
                <a:ext uri="{FF2B5EF4-FFF2-40B4-BE49-F238E27FC236}">
                  <a16:creationId xmlns:a16="http://schemas.microsoft.com/office/drawing/2014/main" id="{1EBA9FA0-43EB-9846-BA5A-DAA368594ED8}"/>
                </a:ext>
              </a:extLst>
            </p:cNvPr>
            <p:cNvGrpSpPr>
              <a:grpSpLocks/>
            </p:cNvGrpSpPr>
            <p:nvPr/>
          </p:nvGrpSpPr>
          <p:grpSpPr bwMode="auto">
            <a:xfrm>
              <a:off x="826" y="1201"/>
              <a:ext cx="1" cy="2507"/>
              <a:chOff x="4650" y="1322"/>
              <a:chExt cx="1" cy="2507"/>
            </a:xfrm>
          </p:grpSpPr>
          <p:sp>
            <p:nvSpPr>
              <p:cNvPr id="84108" name="Line 271">
                <a:extLst>
                  <a:ext uri="{FF2B5EF4-FFF2-40B4-BE49-F238E27FC236}">
                    <a16:creationId xmlns:a16="http://schemas.microsoft.com/office/drawing/2014/main" id="{962830EB-E462-D34D-89E9-AE788285F3BF}"/>
                  </a:ext>
                </a:extLst>
              </p:cNvPr>
              <p:cNvSpPr>
                <a:spLocks noChangeShapeType="1"/>
              </p:cNvSpPr>
              <p:nvPr/>
            </p:nvSpPr>
            <p:spPr bwMode="auto">
              <a:xfrm>
                <a:off x="4650" y="1322"/>
                <a:ext cx="1" cy="4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09" name="Line 272">
                <a:extLst>
                  <a:ext uri="{FF2B5EF4-FFF2-40B4-BE49-F238E27FC236}">
                    <a16:creationId xmlns:a16="http://schemas.microsoft.com/office/drawing/2014/main" id="{A60FCCBE-9D48-B647-92BB-1321E4810B01}"/>
                  </a:ext>
                </a:extLst>
              </p:cNvPr>
              <p:cNvSpPr>
                <a:spLocks noChangeShapeType="1"/>
              </p:cNvSpPr>
              <p:nvPr/>
            </p:nvSpPr>
            <p:spPr bwMode="auto">
              <a:xfrm>
                <a:off x="4650" y="1430"/>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0" name="Line 273">
                <a:extLst>
                  <a:ext uri="{FF2B5EF4-FFF2-40B4-BE49-F238E27FC236}">
                    <a16:creationId xmlns:a16="http://schemas.microsoft.com/office/drawing/2014/main" id="{55E3F5E8-6F26-3347-8FA3-09D4FD91486E}"/>
                  </a:ext>
                </a:extLst>
              </p:cNvPr>
              <p:cNvSpPr>
                <a:spLocks noChangeShapeType="1"/>
              </p:cNvSpPr>
              <p:nvPr/>
            </p:nvSpPr>
            <p:spPr bwMode="auto">
              <a:xfrm>
                <a:off x="4650" y="158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1" name="Line 274">
                <a:extLst>
                  <a:ext uri="{FF2B5EF4-FFF2-40B4-BE49-F238E27FC236}">
                    <a16:creationId xmlns:a16="http://schemas.microsoft.com/office/drawing/2014/main" id="{375D865A-50DD-0C46-AB3E-FF95420D87FD}"/>
                  </a:ext>
                </a:extLst>
              </p:cNvPr>
              <p:cNvSpPr>
                <a:spLocks noChangeShapeType="1"/>
              </p:cNvSpPr>
              <p:nvPr/>
            </p:nvSpPr>
            <p:spPr bwMode="auto">
              <a:xfrm>
                <a:off x="4650" y="1721"/>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2" name="Line 275">
                <a:extLst>
                  <a:ext uri="{FF2B5EF4-FFF2-40B4-BE49-F238E27FC236}">
                    <a16:creationId xmlns:a16="http://schemas.microsoft.com/office/drawing/2014/main" id="{66BF04A4-8C55-8341-B036-46966E0D97B8}"/>
                  </a:ext>
                </a:extLst>
              </p:cNvPr>
              <p:cNvSpPr>
                <a:spLocks noChangeShapeType="1"/>
              </p:cNvSpPr>
              <p:nvPr/>
            </p:nvSpPr>
            <p:spPr bwMode="auto">
              <a:xfrm>
                <a:off x="4650" y="187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3" name="Line 276">
                <a:extLst>
                  <a:ext uri="{FF2B5EF4-FFF2-40B4-BE49-F238E27FC236}">
                    <a16:creationId xmlns:a16="http://schemas.microsoft.com/office/drawing/2014/main" id="{476BA90A-6B5B-1249-8D3C-4D552AFAC061}"/>
                  </a:ext>
                </a:extLst>
              </p:cNvPr>
              <p:cNvSpPr>
                <a:spLocks noChangeShapeType="1"/>
              </p:cNvSpPr>
              <p:nvPr/>
            </p:nvSpPr>
            <p:spPr bwMode="auto">
              <a:xfrm>
                <a:off x="4650" y="202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4" name="Line 277">
                <a:extLst>
                  <a:ext uri="{FF2B5EF4-FFF2-40B4-BE49-F238E27FC236}">
                    <a16:creationId xmlns:a16="http://schemas.microsoft.com/office/drawing/2014/main" id="{4498B53A-19EA-484B-BF51-10ACDE35BFF6}"/>
                  </a:ext>
                </a:extLst>
              </p:cNvPr>
              <p:cNvSpPr>
                <a:spLocks noChangeShapeType="1"/>
              </p:cNvSpPr>
              <p:nvPr/>
            </p:nvSpPr>
            <p:spPr bwMode="auto">
              <a:xfrm>
                <a:off x="4650" y="2172"/>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5" name="Line 278">
                <a:extLst>
                  <a:ext uri="{FF2B5EF4-FFF2-40B4-BE49-F238E27FC236}">
                    <a16:creationId xmlns:a16="http://schemas.microsoft.com/office/drawing/2014/main" id="{79BA8ABF-4352-FD40-BA20-3DDEE8844AB3}"/>
                  </a:ext>
                </a:extLst>
              </p:cNvPr>
              <p:cNvSpPr>
                <a:spLocks noChangeShapeType="1"/>
              </p:cNvSpPr>
              <p:nvPr/>
            </p:nvSpPr>
            <p:spPr bwMode="auto">
              <a:xfrm>
                <a:off x="4650" y="2312"/>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6" name="Line 279">
                <a:extLst>
                  <a:ext uri="{FF2B5EF4-FFF2-40B4-BE49-F238E27FC236}">
                    <a16:creationId xmlns:a16="http://schemas.microsoft.com/office/drawing/2014/main" id="{392E3093-E68D-124B-9E0C-E937742BB0F7}"/>
                  </a:ext>
                </a:extLst>
              </p:cNvPr>
              <p:cNvSpPr>
                <a:spLocks noChangeShapeType="1"/>
              </p:cNvSpPr>
              <p:nvPr/>
            </p:nvSpPr>
            <p:spPr bwMode="auto">
              <a:xfrm>
                <a:off x="4650" y="2463"/>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7" name="Line 280">
                <a:extLst>
                  <a:ext uri="{FF2B5EF4-FFF2-40B4-BE49-F238E27FC236}">
                    <a16:creationId xmlns:a16="http://schemas.microsoft.com/office/drawing/2014/main" id="{B07D08C1-EEB0-A447-9F2B-172E5190D908}"/>
                  </a:ext>
                </a:extLst>
              </p:cNvPr>
              <p:cNvSpPr>
                <a:spLocks noChangeShapeType="1"/>
              </p:cNvSpPr>
              <p:nvPr/>
            </p:nvSpPr>
            <p:spPr bwMode="auto">
              <a:xfrm>
                <a:off x="4650" y="261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8" name="Line 281">
                <a:extLst>
                  <a:ext uri="{FF2B5EF4-FFF2-40B4-BE49-F238E27FC236}">
                    <a16:creationId xmlns:a16="http://schemas.microsoft.com/office/drawing/2014/main" id="{4595DE4F-04FC-6B4D-B5A8-ACB8EDBBAE4A}"/>
                  </a:ext>
                </a:extLst>
              </p:cNvPr>
              <p:cNvSpPr>
                <a:spLocks noChangeShapeType="1"/>
              </p:cNvSpPr>
              <p:nvPr/>
            </p:nvSpPr>
            <p:spPr bwMode="auto">
              <a:xfrm>
                <a:off x="4650" y="2785"/>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19" name="Line 282">
                <a:extLst>
                  <a:ext uri="{FF2B5EF4-FFF2-40B4-BE49-F238E27FC236}">
                    <a16:creationId xmlns:a16="http://schemas.microsoft.com/office/drawing/2014/main" id="{53BE3456-082A-E34D-A5FA-470799DD6B13}"/>
                  </a:ext>
                </a:extLst>
              </p:cNvPr>
              <p:cNvSpPr>
                <a:spLocks noChangeShapeType="1"/>
              </p:cNvSpPr>
              <p:nvPr/>
            </p:nvSpPr>
            <p:spPr bwMode="auto">
              <a:xfrm>
                <a:off x="4650" y="290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20" name="Line 283">
                <a:extLst>
                  <a:ext uri="{FF2B5EF4-FFF2-40B4-BE49-F238E27FC236}">
                    <a16:creationId xmlns:a16="http://schemas.microsoft.com/office/drawing/2014/main" id="{071E475F-ABFC-5E4C-AD29-6AE1BB13B9F3}"/>
                  </a:ext>
                </a:extLst>
              </p:cNvPr>
              <p:cNvSpPr>
                <a:spLocks noChangeShapeType="1"/>
              </p:cNvSpPr>
              <p:nvPr/>
            </p:nvSpPr>
            <p:spPr bwMode="auto">
              <a:xfrm>
                <a:off x="4650" y="305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21" name="Line 284">
                <a:extLst>
                  <a:ext uri="{FF2B5EF4-FFF2-40B4-BE49-F238E27FC236}">
                    <a16:creationId xmlns:a16="http://schemas.microsoft.com/office/drawing/2014/main" id="{B41B9A3F-BE1F-564C-A419-6CAD3D1F9C3D}"/>
                  </a:ext>
                </a:extLst>
              </p:cNvPr>
              <p:cNvSpPr>
                <a:spLocks noChangeShapeType="1"/>
              </p:cNvSpPr>
              <p:nvPr/>
            </p:nvSpPr>
            <p:spPr bwMode="auto">
              <a:xfrm>
                <a:off x="4650" y="3194"/>
                <a:ext cx="1" cy="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22" name="Line 285">
                <a:extLst>
                  <a:ext uri="{FF2B5EF4-FFF2-40B4-BE49-F238E27FC236}">
                    <a16:creationId xmlns:a16="http://schemas.microsoft.com/office/drawing/2014/main" id="{C6048C9F-B095-7841-9E0F-3A76640C9713}"/>
                  </a:ext>
                </a:extLst>
              </p:cNvPr>
              <p:cNvSpPr>
                <a:spLocks noChangeShapeType="1"/>
              </p:cNvSpPr>
              <p:nvPr/>
            </p:nvSpPr>
            <p:spPr bwMode="auto">
              <a:xfrm>
                <a:off x="4650" y="334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23" name="Line 286">
                <a:extLst>
                  <a:ext uri="{FF2B5EF4-FFF2-40B4-BE49-F238E27FC236}">
                    <a16:creationId xmlns:a16="http://schemas.microsoft.com/office/drawing/2014/main" id="{F4A543FA-E446-C645-A5DF-C8A7C58A4F15}"/>
                  </a:ext>
                </a:extLst>
              </p:cNvPr>
              <p:cNvSpPr>
                <a:spLocks noChangeShapeType="1"/>
              </p:cNvSpPr>
              <p:nvPr/>
            </p:nvSpPr>
            <p:spPr bwMode="auto">
              <a:xfrm>
                <a:off x="4650" y="3496"/>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24" name="Line 287">
                <a:extLst>
                  <a:ext uri="{FF2B5EF4-FFF2-40B4-BE49-F238E27FC236}">
                    <a16:creationId xmlns:a16="http://schemas.microsoft.com/office/drawing/2014/main" id="{B732709D-CA51-CD40-83A5-F7BEDED14A4D}"/>
                  </a:ext>
                </a:extLst>
              </p:cNvPr>
              <p:cNvSpPr>
                <a:spLocks noChangeShapeType="1"/>
              </p:cNvSpPr>
              <p:nvPr/>
            </p:nvSpPr>
            <p:spPr bwMode="auto">
              <a:xfrm>
                <a:off x="4650" y="3636"/>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25" name="Line 288">
                <a:extLst>
                  <a:ext uri="{FF2B5EF4-FFF2-40B4-BE49-F238E27FC236}">
                    <a16:creationId xmlns:a16="http://schemas.microsoft.com/office/drawing/2014/main" id="{49A2C780-24A8-014B-B848-3AF4ACD43DD4}"/>
                  </a:ext>
                </a:extLst>
              </p:cNvPr>
              <p:cNvSpPr>
                <a:spLocks noChangeShapeType="1"/>
              </p:cNvSpPr>
              <p:nvPr/>
            </p:nvSpPr>
            <p:spPr bwMode="auto">
              <a:xfrm>
                <a:off x="4650" y="3786"/>
                <a:ext cx="1" cy="4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83971" name="AutoShape 6">
            <a:extLst>
              <a:ext uri="{FF2B5EF4-FFF2-40B4-BE49-F238E27FC236}">
                <a16:creationId xmlns:a16="http://schemas.microsoft.com/office/drawing/2014/main" id="{66DE7161-3A39-F94C-9D10-D77780523357}"/>
              </a:ext>
            </a:extLst>
          </p:cNvPr>
          <p:cNvSpPr>
            <a:spLocks noChangeArrowheads="1"/>
          </p:cNvSpPr>
          <p:nvPr/>
        </p:nvSpPr>
        <p:spPr bwMode="auto">
          <a:xfrm>
            <a:off x="1781175" y="1081088"/>
            <a:ext cx="1243013" cy="396875"/>
          </a:xfrm>
          <a:prstGeom prst="wedgeRoundRectCallout">
            <a:avLst>
              <a:gd name="adj1" fmla="val -6194"/>
              <a:gd name="adj2" fmla="val 246398"/>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信息</a:t>
            </a:r>
          </a:p>
        </p:txBody>
      </p:sp>
      <p:sp>
        <p:nvSpPr>
          <p:cNvPr id="83972" name="Line 201">
            <a:extLst>
              <a:ext uri="{FF2B5EF4-FFF2-40B4-BE49-F238E27FC236}">
                <a16:creationId xmlns:a16="http://schemas.microsoft.com/office/drawing/2014/main" id="{3D559D98-7E23-B646-8E20-09341503D28D}"/>
              </a:ext>
            </a:extLst>
          </p:cNvPr>
          <p:cNvSpPr>
            <a:spLocks noChangeShapeType="1"/>
          </p:cNvSpPr>
          <p:nvPr/>
        </p:nvSpPr>
        <p:spPr bwMode="auto">
          <a:xfrm>
            <a:off x="6040438" y="5702300"/>
            <a:ext cx="1587" cy="1365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3" name="Line 202">
            <a:extLst>
              <a:ext uri="{FF2B5EF4-FFF2-40B4-BE49-F238E27FC236}">
                <a16:creationId xmlns:a16="http://schemas.microsoft.com/office/drawing/2014/main" id="{2F9CCDDA-5B42-2C40-85DA-1B48A08A931B}"/>
              </a:ext>
            </a:extLst>
          </p:cNvPr>
          <p:cNvSpPr>
            <a:spLocks noChangeShapeType="1"/>
          </p:cNvSpPr>
          <p:nvPr/>
        </p:nvSpPr>
        <p:spPr bwMode="auto">
          <a:xfrm>
            <a:off x="6040438" y="5940425"/>
            <a:ext cx="1587" cy="6826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4" name="Rectangle 2">
            <a:extLst>
              <a:ext uri="{FF2B5EF4-FFF2-40B4-BE49-F238E27FC236}">
                <a16:creationId xmlns:a16="http://schemas.microsoft.com/office/drawing/2014/main" id="{523B1C5A-C58A-BA48-9F7C-09F37C2238AD}"/>
              </a:ext>
            </a:extLst>
          </p:cNvPr>
          <p:cNvSpPr>
            <a:spLocks noGrp="1" noChangeArrowheads="1"/>
          </p:cNvSpPr>
          <p:nvPr>
            <p:ph type="title"/>
          </p:nvPr>
        </p:nvSpPr>
        <p:spPr/>
        <p:txBody>
          <a:bodyPr/>
          <a:lstStyle/>
          <a:p>
            <a:pPr algn="l"/>
            <a:r>
              <a:rPr lang="en-US" altLang="zh-CN" sz="2800" b="1" i="1">
                <a:latin typeface="Calibri" panose="020F0502020204030204" pitchFamily="34" charset="0"/>
                <a:ea typeface="MS PGothic" panose="020B0600070205080204" pitchFamily="34" charset="-128"/>
              </a:rPr>
              <a:t>UML第一遍：序列图</a:t>
            </a:r>
          </a:p>
        </p:txBody>
      </p:sp>
      <p:sp>
        <p:nvSpPr>
          <p:cNvPr id="83975" name="Rectangle 82">
            <a:extLst>
              <a:ext uri="{FF2B5EF4-FFF2-40B4-BE49-F238E27FC236}">
                <a16:creationId xmlns:a16="http://schemas.microsoft.com/office/drawing/2014/main" id="{0B4CE962-4F82-524F-9068-29FA59987DB7}"/>
              </a:ext>
            </a:extLst>
          </p:cNvPr>
          <p:cNvSpPr>
            <a:spLocks noChangeArrowheads="1"/>
          </p:cNvSpPr>
          <p:nvPr/>
        </p:nvSpPr>
        <p:spPr bwMode="auto">
          <a:xfrm>
            <a:off x="5930900" y="2538413"/>
            <a:ext cx="188913" cy="222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3976" name="Group 261">
            <a:extLst>
              <a:ext uri="{FF2B5EF4-FFF2-40B4-BE49-F238E27FC236}">
                <a16:creationId xmlns:a16="http://schemas.microsoft.com/office/drawing/2014/main" id="{06616730-CF36-664F-9707-B361BC76A29E}"/>
              </a:ext>
            </a:extLst>
          </p:cNvPr>
          <p:cNvGrpSpPr>
            <a:grpSpLocks/>
          </p:cNvGrpSpPr>
          <p:nvPr/>
        </p:nvGrpSpPr>
        <p:grpSpPr bwMode="auto">
          <a:xfrm>
            <a:off x="7485063" y="1651000"/>
            <a:ext cx="982662" cy="4165600"/>
            <a:chOff x="4715" y="1040"/>
            <a:chExt cx="619" cy="2624"/>
          </a:xfrm>
        </p:grpSpPr>
        <p:grpSp>
          <p:nvGrpSpPr>
            <p:cNvPr id="84082" name="Group 154">
              <a:extLst>
                <a:ext uri="{FF2B5EF4-FFF2-40B4-BE49-F238E27FC236}">
                  <a16:creationId xmlns:a16="http://schemas.microsoft.com/office/drawing/2014/main" id="{D68111B3-A2A6-C24C-B480-5BFA9DF127C4}"/>
                </a:ext>
              </a:extLst>
            </p:cNvPr>
            <p:cNvGrpSpPr>
              <a:grpSpLocks/>
            </p:cNvGrpSpPr>
            <p:nvPr/>
          </p:nvGrpSpPr>
          <p:grpSpPr bwMode="auto">
            <a:xfrm>
              <a:off x="4977" y="1168"/>
              <a:ext cx="111" cy="2496"/>
              <a:chOff x="2079" y="1322"/>
              <a:chExt cx="118" cy="2496"/>
            </a:xfrm>
          </p:grpSpPr>
          <p:sp>
            <p:nvSpPr>
              <p:cNvPr id="84084" name="Line 20">
                <a:extLst>
                  <a:ext uri="{FF2B5EF4-FFF2-40B4-BE49-F238E27FC236}">
                    <a16:creationId xmlns:a16="http://schemas.microsoft.com/office/drawing/2014/main" id="{B18CABB4-648B-4647-A21C-CB7315FA7A9B}"/>
                  </a:ext>
                </a:extLst>
              </p:cNvPr>
              <p:cNvSpPr>
                <a:spLocks noChangeShapeType="1"/>
              </p:cNvSpPr>
              <p:nvPr/>
            </p:nvSpPr>
            <p:spPr bwMode="auto">
              <a:xfrm>
                <a:off x="2143" y="1322"/>
                <a:ext cx="1" cy="4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4085" name="Group 153">
                <a:extLst>
                  <a:ext uri="{FF2B5EF4-FFF2-40B4-BE49-F238E27FC236}">
                    <a16:creationId xmlns:a16="http://schemas.microsoft.com/office/drawing/2014/main" id="{AE90C3B6-31A5-F647-A714-91E2D94E9535}"/>
                  </a:ext>
                </a:extLst>
              </p:cNvPr>
              <p:cNvGrpSpPr>
                <a:grpSpLocks/>
              </p:cNvGrpSpPr>
              <p:nvPr/>
            </p:nvGrpSpPr>
            <p:grpSpPr bwMode="auto">
              <a:xfrm>
                <a:off x="2079" y="1430"/>
                <a:ext cx="118" cy="2388"/>
                <a:chOff x="2079" y="1430"/>
                <a:chExt cx="118" cy="2388"/>
              </a:xfrm>
            </p:grpSpPr>
            <p:sp>
              <p:nvSpPr>
                <p:cNvPr id="84086" name="Line 21">
                  <a:extLst>
                    <a:ext uri="{FF2B5EF4-FFF2-40B4-BE49-F238E27FC236}">
                      <a16:creationId xmlns:a16="http://schemas.microsoft.com/office/drawing/2014/main" id="{89039C05-03E5-BC49-BD47-B23C91A613D8}"/>
                    </a:ext>
                  </a:extLst>
                </p:cNvPr>
                <p:cNvSpPr>
                  <a:spLocks noChangeShapeType="1"/>
                </p:cNvSpPr>
                <p:nvPr/>
              </p:nvSpPr>
              <p:spPr bwMode="auto">
                <a:xfrm>
                  <a:off x="2143" y="1430"/>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87" name="Line 22">
                  <a:extLst>
                    <a:ext uri="{FF2B5EF4-FFF2-40B4-BE49-F238E27FC236}">
                      <a16:creationId xmlns:a16="http://schemas.microsoft.com/office/drawing/2014/main" id="{CC4AE6D8-F458-8F4B-AB84-0B69391A1750}"/>
                    </a:ext>
                  </a:extLst>
                </p:cNvPr>
                <p:cNvSpPr>
                  <a:spLocks noChangeShapeType="1"/>
                </p:cNvSpPr>
                <p:nvPr/>
              </p:nvSpPr>
              <p:spPr bwMode="auto">
                <a:xfrm>
                  <a:off x="2143" y="158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88" name="Line 23">
                  <a:extLst>
                    <a:ext uri="{FF2B5EF4-FFF2-40B4-BE49-F238E27FC236}">
                      <a16:creationId xmlns:a16="http://schemas.microsoft.com/office/drawing/2014/main" id="{1FA9C7B2-135B-C24E-9D39-8C17FFEB7B61}"/>
                    </a:ext>
                  </a:extLst>
                </p:cNvPr>
                <p:cNvSpPr>
                  <a:spLocks noChangeShapeType="1"/>
                </p:cNvSpPr>
                <p:nvPr/>
              </p:nvSpPr>
              <p:spPr bwMode="auto">
                <a:xfrm>
                  <a:off x="2143" y="1721"/>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89" name="Line 24">
                  <a:extLst>
                    <a:ext uri="{FF2B5EF4-FFF2-40B4-BE49-F238E27FC236}">
                      <a16:creationId xmlns:a16="http://schemas.microsoft.com/office/drawing/2014/main" id="{5304064A-B027-7E4B-89A3-B9E94DA1630E}"/>
                    </a:ext>
                  </a:extLst>
                </p:cNvPr>
                <p:cNvSpPr>
                  <a:spLocks noChangeShapeType="1"/>
                </p:cNvSpPr>
                <p:nvPr/>
              </p:nvSpPr>
              <p:spPr bwMode="auto">
                <a:xfrm>
                  <a:off x="2143" y="187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0" name="Line 25">
                  <a:extLst>
                    <a:ext uri="{FF2B5EF4-FFF2-40B4-BE49-F238E27FC236}">
                      <a16:creationId xmlns:a16="http://schemas.microsoft.com/office/drawing/2014/main" id="{11385373-2B4B-BB4F-819D-0B6C93337EE5}"/>
                    </a:ext>
                  </a:extLst>
                </p:cNvPr>
                <p:cNvSpPr>
                  <a:spLocks noChangeShapeType="1"/>
                </p:cNvSpPr>
                <p:nvPr/>
              </p:nvSpPr>
              <p:spPr bwMode="auto">
                <a:xfrm>
                  <a:off x="2143" y="202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1" name="Line 26">
                  <a:extLst>
                    <a:ext uri="{FF2B5EF4-FFF2-40B4-BE49-F238E27FC236}">
                      <a16:creationId xmlns:a16="http://schemas.microsoft.com/office/drawing/2014/main" id="{CFB5584A-F394-CD4C-BE20-C23504771C91}"/>
                    </a:ext>
                  </a:extLst>
                </p:cNvPr>
                <p:cNvSpPr>
                  <a:spLocks noChangeShapeType="1"/>
                </p:cNvSpPr>
                <p:nvPr/>
              </p:nvSpPr>
              <p:spPr bwMode="auto">
                <a:xfrm>
                  <a:off x="2143" y="216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2" name="Line 27">
                  <a:extLst>
                    <a:ext uri="{FF2B5EF4-FFF2-40B4-BE49-F238E27FC236}">
                      <a16:creationId xmlns:a16="http://schemas.microsoft.com/office/drawing/2014/main" id="{93B1FF38-8636-B240-9CC0-DA30D96773E2}"/>
                    </a:ext>
                  </a:extLst>
                </p:cNvPr>
                <p:cNvSpPr>
                  <a:spLocks noChangeShapeType="1"/>
                </p:cNvSpPr>
                <p:nvPr/>
              </p:nvSpPr>
              <p:spPr bwMode="auto">
                <a:xfrm>
                  <a:off x="2143" y="2312"/>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3" name="Line 28">
                  <a:extLst>
                    <a:ext uri="{FF2B5EF4-FFF2-40B4-BE49-F238E27FC236}">
                      <a16:creationId xmlns:a16="http://schemas.microsoft.com/office/drawing/2014/main" id="{71896C0D-F15A-D742-865F-DAF74357C913}"/>
                    </a:ext>
                  </a:extLst>
                </p:cNvPr>
                <p:cNvSpPr>
                  <a:spLocks noChangeShapeType="1"/>
                </p:cNvSpPr>
                <p:nvPr/>
              </p:nvSpPr>
              <p:spPr bwMode="auto">
                <a:xfrm>
                  <a:off x="2143" y="2452"/>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4" name="Line 29">
                  <a:extLst>
                    <a:ext uri="{FF2B5EF4-FFF2-40B4-BE49-F238E27FC236}">
                      <a16:creationId xmlns:a16="http://schemas.microsoft.com/office/drawing/2014/main" id="{C798A30D-C8D9-514A-806A-2EEAA6A516EE}"/>
                    </a:ext>
                  </a:extLst>
                </p:cNvPr>
                <p:cNvSpPr>
                  <a:spLocks noChangeShapeType="1"/>
                </p:cNvSpPr>
                <p:nvPr/>
              </p:nvSpPr>
              <p:spPr bwMode="auto">
                <a:xfrm>
                  <a:off x="2143" y="2603"/>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5" name="Line 30">
                  <a:extLst>
                    <a:ext uri="{FF2B5EF4-FFF2-40B4-BE49-F238E27FC236}">
                      <a16:creationId xmlns:a16="http://schemas.microsoft.com/office/drawing/2014/main" id="{D33C3352-3C3E-2045-B2A4-0E5BC5089DD7}"/>
                    </a:ext>
                  </a:extLst>
                </p:cNvPr>
                <p:cNvSpPr>
                  <a:spLocks noChangeShapeType="1"/>
                </p:cNvSpPr>
                <p:nvPr/>
              </p:nvSpPr>
              <p:spPr bwMode="auto">
                <a:xfrm>
                  <a:off x="2143" y="2753"/>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6" name="Line 31">
                  <a:extLst>
                    <a:ext uri="{FF2B5EF4-FFF2-40B4-BE49-F238E27FC236}">
                      <a16:creationId xmlns:a16="http://schemas.microsoft.com/office/drawing/2014/main" id="{69664B6F-44EA-7A45-A1EB-FA8692A5963F}"/>
                    </a:ext>
                  </a:extLst>
                </p:cNvPr>
                <p:cNvSpPr>
                  <a:spLocks noChangeShapeType="1"/>
                </p:cNvSpPr>
                <p:nvPr/>
              </p:nvSpPr>
              <p:spPr bwMode="auto">
                <a:xfrm>
                  <a:off x="2143" y="2893"/>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7" name="Line 32">
                  <a:extLst>
                    <a:ext uri="{FF2B5EF4-FFF2-40B4-BE49-F238E27FC236}">
                      <a16:creationId xmlns:a16="http://schemas.microsoft.com/office/drawing/2014/main" id="{7C4C6519-004F-7C45-AD86-7F794FAF2081}"/>
                    </a:ext>
                  </a:extLst>
                </p:cNvPr>
                <p:cNvSpPr>
                  <a:spLocks noChangeShapeType="1"/>
                </p:cNvSpPr>
                <p:nvPr/>
              </p:nvSpPr>
              <p:spPr bwMode="auto">
                <a:xfrm>
                  <a:off x="2143" y="304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8" name="Line 33">
                  <a:extLst>
                    <a:ext uri="{FF2B5EF4-FFF2-40B4-BE49-F238E27FC236}">
                      <a16:creationId xmlns:a16="http://schemas.microsoft.com/office/drawing/2014/main" id="{EEC8D15C-2701-EC4E-A210-BE6AA2DAC14B}"/>
                    </a:ext>
                  </a:extLst>
                </p:cNvPr>
                <p:cNvSpPr>
                  <a:spLocks noChangeShapeType="1"/>
                </p:cNvSpPr>
                <p:nvPr/>
              </p:nvSpPr>
              <p:spPr bwMode="auto">
                <a:xfrm>
                  <a:off x="2143" y="3194"/>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99" name="Line 34">
                  <a:extLst>
                    <a:ext uri="{FF2B5EF4-FFF2-40B4-BE49-F238E27FC236}">
                      <a16:creationId xmlns:a16="http://schemas.microsoft.com/office/drawing/2014/main" id="{7E8E9F35-B1F3-434D-8B01-81B58EE38CD5}"/>
                    </a:ext>
                  </a:extLst>
                </p:cNvPr>
                <p:cNvSpPr>
                  <a:spLocks noChangeShapeType="1"/>
                </p:cNvSpPr>
                <p:nvPr/>
              </p:nvSpPr>
              <p:spPr bwMode="auto">
                <a:xfrm>
                  <a:off x="2143" y="3334"/>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00" name="Line 35">
                  <a:extLst>
                    <a:ext uri="{FF2B5EF4-FFF2-40B4-BE49-F238E27FC236}">
                      <a16:creationId xmlns:a16="http://schemas.microsoft.com/office/drawing/2014/main" id="{9DD80769-25F7-D746-88F9-2CAD76088FBF}"/>
                    </a:ext>
                  </a:extLst>
                </p:cNvPr>
                <p:cNvSpPr>
                  <a:spLocks noChangeShapeType="1"/>
                </p:cNvSpPr>
                <p:nvPr/>
              </p:nvSpPr>
              <p:spPr bwMode="auto">
                <a:xfrm>
                  <a:off x="2143" y="348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01" name="Line 36">
                  <a:extLst>
                    <a:ext uri="{FF2B5EF4-FFF2-40B4-BE49-F238E27FC236}">
                      <a16:creationId xmlns:a16="http://schemas.microsoft.com/office/drawing/2014/main" id="{B2C86326-7DB9-E544-98AB-5D5DA296B0EC}"/>
                    </a:ext>
                  </a:extLst>
                </p:cNvPr>
                <p:cNvSpPr>
                  <a:spLocks noChangeShapeType="1"/>
                </p:cNvSpPr>
                <p:nvPr/>
              </p:nvSpPr>
              <p:spPr bwMode="auto">
                <a:xfrm>
                  <a:off x="2143" y="3636"/>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02" name="Line 37">
                  <a:extLst>
                    <a:ext uri="{FF2B5EF4-FFF2-40B4-BE49-F238E27FC236}">
                      <a16:creationId xmlns:a16="http://schemas.microsoft.com/office/drawing/2014/main" id="{FDE0CD02-AF23-6C41-B24E-676B30FFB790}"/>
                    </a:ext>
                  </a:extLst>
                </p:cNvPr>
                <p:cNvSpPr>
                  <a:spLocks noChangeShapeType="1"/>
                </p:cNvSpPr>
                <p:nvPr/>
              </p:nvSpPr>
              <p:spPr bwMode="auto">
                <a:xfrm>
                  <a:off x="2143" y="3775"/>
                  <a:ext cx="1" cy="4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03" name="Rectangle 84">
                  <a:extLst>
                    <a:ext uri="{FF2B5EF4-FFF2-40B4-BE49-F238E27FC236}">
                      <a16:creationId xmlns:a16="http://schemas.microsoft.com/office/drawing/2014/main" id="{CAD0B96B-6862-4F49-AB76-515D2577349E}"/>
                    </a:ext>
                  </a:extLst>
                </p:cNvPr>
                <p:cNvSpPr>
                  <a:spLocks noChangeArrowheads="1"/>
                </p:cNvSpPr>
                <p:nvPr/>
              </p:nvSpPr>
              <p:spPr bwMode="auto">
                <a:xfrm>
                  <a:off x="2079" y="1839"/>
                  <a:ext cx="118" cy="1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4104" name="Rectangle 91">
                  <a:extLst>
                    <a:ext uri="{FF2B5EF4-FFF2-40B4-BE49-F238E27FC236}">
                      <a16:creationId xmlns:a16="http://schemas.microsoft.com/office/drawing/2014/main" id="{70CB1E36-848E-4047-89C8-A217C4EB79F2}"/>
                    </a:ext>
                  </a:extLst>
                </p:cNvPr>
                <p:cNvSpPr>
                  <a:spLocks noChangeArrowheads="1"/>
                </p:cNvSpPr>
                <p:nvPr/>
              </p:nvSpPr>
              <p:spPr bwMode="auto">
                <a:xfrm>
                  <a:off x="2079" y="2151"/>
                  <a:ext cx="118" cy="1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4105" name="Rectangle 106">
                  <a:extLst>
                    <a:ext uri="{FF2B5EF4-FFF2-40B4-BE49-F238E27FC236}">
                      <a16:creationId xmlns:a16="http://schemas.microsoft.com/office/drawing/2014/main" id="{E0BEC713-26BF-9340-A4D5-BEF649051B30}"/>
                    </a:ext>
                  </a:extLst>
                </p:cNvPr>
                <p:cNvSpPr>
                  <a:spLocks noChangeArrowheads="1"/>
                </p:cNvSpPr>
                <p:nvPr/>
              </p:nvSpPr>
              <p:spPr bwMode="auto">
                <a:xfrm>
                  <a:off x="2079" y="2603"/>
                  <a:ext cx="118" cy="4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grpSp>
        <p:sp>
          <p:nvSpPr>
            <p:cNvPr id="84083" name="Rectangle 14">
              <a:extLst>
                <a:ext uri="{FF2B5EF4-FFF2-40B4-BE49-F238E27FC236}">
                  <a16:creationId xmlns:a16="http://schemas.microsoft.com/office/drawing/2014/main" id="{1BE96F54-9970-6B4E-8FEB-2970C82D2F69}"/>
                </a:ext>
              </a:extLst>
            </p:cNvPr>
            <p:cNvSpPr>
              <a:spLocks noChangeArrowheads="1"/>
            </p:cNvSpPr>
            <p:nvPr/>
          </p:nvSpPr>
          <p:spPr bwMode="auto">
            <a:xfrm>
              <a:off x="4715" y="1040"/>
              <a:ext cx="619" cy="247"/>
            </a:xfrm>
            <a:prstGeom prst="rect">
              <a:avLst/>
            </a:prstGeom>
            <a:solidFill>
              <a:schemeClr val="bg1"/>
            </a:solidFill>
            <a:ln w="17463">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sp>
        <p:nvSpPr>
          <p:cNvPr id="83977" name="Rectangle 15">
            <a:extLst>
              <a:ext uri="{FF2B5EF4-FFF2-40B4-BE49-F238E27FC236}">
                <a16:creationId xmlns:a16="http://schemas.microsoft.com/office/drawing/2014/main" id="{ACAD3501-7055-5249-91D2-F0E040829AFE}"/>
              </a:ext>
            </a:extLst>
          </p:cNvPr>
          <p:cNvSpPr>
            <a:spLocks noChangeArrowheads="1"/>
          </p:cNvSpPr>
          <p:nvPr/>
        </p:nvSpPr>
        <p:spPr bwMode="auto">
          <a:xfrm>
            <a:off x="7673975" y="1722438"/>
            <a:ext cx="685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u="sng">
                <a:solidFill>
                  <a:srgbClr val="000000"/>
                </a:solidFill>
                <a:latin typeface="Courier" pitchFamily="2" charset="0"/>
              </a:rPr>
              <a:t>：时间</a:t>
            </a:r>
            <a:endParaRPr lang="en-US" altLang="zh-CN" sz="1800"/>
          </a:p>
        </p:txBody>
      </p:sp>
      <p:grpSp>
        <p:nvGrpSpPr>
          <p:cNvPr id="83978" name="Group 268">
            <a:extLst>
              <a:ext uri="{FF2B5EF4-FFF2-40B4-BE49-F238E27FC236}">
                <a16:creationId xmlns:a16="http://schemas.microsoft.com/office/drawing/2014/main" id="{39BEA5D5-DB88-1447-B4D4-630EFAB14A9B}"/>
              </a:ext>
            </a:extLst>
          </p:cNvPr>
          <p:cNvGrpSpPr>
            <a:grpSpLocks/>
          </p:cNvGrpSpPr>
          <p:nvPr/>
        </p:nvGrpSpPr>
        <p:grpSpPr bwMode="auto">
          <a:xfrm>
            <a:off x="630238" y="1020763"/>
            <a:ext cx="3524250" cy="1023937"/>
            <a:chOff x="397" y="643"/>
            <a:chExt cx="2220" cy="645"/>
          </a:xfrm>
        </p:grpSpPr>
        <p:sp>
          <p:nvSpPr>
            <p:cNvPr id="84072" name="Rectangle 11">
              <a:extLst>
                <a:ext uri="{FF2B5EF4-FFF2-40B4-BE49-F238E27FC236}">
                  <a16:creationId xmlns:a16="http://schemas.microsoft.com/office/drawing/2014/main" id="{13870FC6-94BC-114B-8E05-13E68C49D056}"/>
                </a:ext>
              </a:extLst>
            </p:cNvPr>
            <p:cNvSpPr>
              <a:spLocks noChangeArrowheads="1"/>
            </p:cNvSpPr>
            <p:nvPr/>
          </p:nvSpPr>
          <p:spPr bwMode="auto">
            <a:xfrm>
              <a:off x="1977" y="1040"/>
              <a:ext cx="640" cy="247"/>
            </a:xfrm>
            <a:prstGeom prst="rect">
              <a:avLst/>
            </a:prstGeom>
            <a:solidFill>
              <a:schemeClr val="bg1"/>
            </a:solidFill>
            <a:ln w="17463">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4073" name="Group 267">
              <a:extLst>
                <a:ext uri="{FF2B5EF4-FFF2-40B4-BE49-F238E27FC236}">
                  <a16:creationId xmlns:a16="http://schemas.microsoft.com/office/drawing/2014/main" id="{D2669F6C-8BED-5B43-939F-90DFA15ECC54}"/>
                </a:ext>
              </a:extLst>
            </p:cNvPr>
            <p:cNvGrpSpPr>
              <a:grpSpLocks/>
            </p:cNvGrpSpPr>
            <p:nvPr/>
          </p:nvGrpSpPr>
          <p:grpSpPr bwMode="auto">
            <a:xfrm>
              <a:off x="397" y="643"/>
              <a:ext cx="2156" cy="645"/>
              <a:chOff x="397" y="643"/>
              <a:chExt cx="2156" cy="645"/>
            </a:xfrm>
          </p:grpSpPr>
          <p:grpSp>
            <p:nvGrpSpPr>
              <p:cNvPr id="84074" name="Group 266">
                <a:extLst>
                  <a:ext uri="{FF2B5EF4-FFF2-40B4-BE49-F238E27FC236}">
                    <a16:creationId xmlns:a16="http://schemas.microsoft.com/office/drawing/2014/main" id="{33091D6B-5E31-D64A-A1BB-CF43E1039BA0}"/>
                  </a:ext>
                </a:extLst>
              </p:cNvPr>
              <p:cNvGrpSpPr>
                <a:grpSpLocks/>
              </p:cNvGrpSpPr>
              <p:nvPr/>
            </p:nvGrpSpPr>
            <p:grpSpPr bwMode="auto">
              <a:xfrm>
                <a:off x="697" y="643"/>
                <a:ext cx="1856" cy="622"/>
                <a:chOff x="697" y="643"/>
                <a:chExt cx="1856" cy="622"/>
              </a:xfrm>
            </p:grpSpPr>
            <p:sp>
              <p:nvSpPr>
                <p:cNvPr id="84076" name="Rectangle 12">
                  <a:extLst>
                    <a:ext uri="{FF2B5EF4-FFF2-40B4-BE49-F238E27FC236}">
                      <a16:creationId xmlns:a16="http://schemas.microsoft.com/office/drawing/2014/main" id="{D79517BB-A9E2-CC43-9452-365CB1A5E251}"/>
                    </a:ext>
                  </a:extLst>
                </p:cNvPr>
                <p:cNvSpPr>
                  <a:spLocks noChangeArrowheads="1"/>
                </p:cNvSpPr>
                <p:nvPr/>
              </p:nvSpPr>
              <p:spPr bwMode="auto">
                <a:xfrm>
                  <a:off x="1948" y="1092"/>
                  <a:ext cx="60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 </a:t>
                  </a:r>
                  <a:r>
                    <a:rPr lang="en-US" altLang="zh-CN" sz="1800" u="sng">
                      <a:solidFill>
                        <a:srgbClr val="000000"/>
                      </a:solidFill>
                      <a:latin typeface="Courier" pitchFamily="2" charset="0"/>
                    </a:rPr>
                    <a:t>：看</a:t>
                  </a:r>
                  <a:endParaRPr lang="en-US" altLang="zh-CN" sz="1800"/>
                </a:p>
              </p:txBody>
            </p:sp>
            <p:grpSp>
              <p:nvGrpSpPr>
                <p:cNvPr id="84077" name="Group 265">
                  <a:extLst>
                    <a:ext uri="{FF2B5EF4-FFF2-40B4-BE49-F238E27FC236}">
                      <a16:creationId xmlns:a16="http://schemas.microsoft.com/office/drawing/2014/main" id="{1B81DA2C-E463-7842-96C6-4CC8767E7C1D}"/>
                    </a:ext>
                  </a:extLst>
                </p:cNvPr>
                <p:cNvGrpSpPr>
                  <a:grpSpLocks/>
                </p:cNvGrpSpPr>
                <p:nvPr/>
              </p:nvGrpSpPr>
              <p:grpSpPr bwMode="auto">
                <a:xfrm>
                  <a:off x="697" y="643"/>
                  <a:ext cx="269" cy="473"/>
                  <a:chOff x="697" y="643"/>
                  <a:chExt cx="269" cy="473"/>
                </a:xfrm>
              </p:grpSpPr>
              <p:sp>
                <p:nvSpPr>
                  <p:cNvPr id="84078" name="Freeform 124">
                    <a:extLst>
                      <a:ext uri="{FF2B5EF4-FFF2-40B4-BE49-F238E27FC236}">
                        <a16:creationId xmlns:a16="http://schemas.microsoft.com/office/drawing/2014/main" id="{D6C0EF38-0328-5748-B583-8C3AE6D15F06}"/>
                      </a:ext>
                    </a:extLst>
                  </p:cNvPr>
                  <p:cNvSpPr>
                    <a:spLocks noChangeArrowheads="1"/>
                  </p:cNvSpPr>
                  <p:nvPr/>
                </p:nvSpPr>
                <p:spPr bwMode="auto">
                  <a:xfrm>
                    <a:off x="697" y="740"/>
                    <a:ext cx="129" cy="376"/>
                  </a:xfrm>
                  <a:custGeom>
                    <a:avLst/>
                    <a:gdLst>
                      <a:gd name="T0" fmla="*/ 129 w 129"/>
                      <a:gd name="T1" fmla="*/ 0 h 376"/>
                      <a:gd name="T2" fmla="*/ 129 w 129"/>
                      <a:gd name="T3" fmla="*/ 237 h 376"/>
                      <a:gd name="T4" fmla="*/ 0 w 129"/>
                      <a:gd name="T5" fmla="*/ 376 h 376"/>
                      <a:gd name="T6" fmla="*/ 0 60000 65536"/>
                      <a:gd name="T7" fmla="*/ 0 60000 65536"/>
                      <a:gd name="T8" fmla="*/ 0 60000 65536"/>
                    </a:gdLst>
                    <a:ahLst/>
                    <a:cxnLst>
                      <a:cxn ang="T6">
                        <a:pos x="T0" y="T1"/>
                      </a:cxn>
                      <a:cxn ang="T7">
                        <a:pos x="T2" y="T3"/>
                      </a:cxn>
                      <a:cxn ang="T8">
                        <a:pos x="T4" y="T5"/>
                      </a:cxn>
                    </a:cxnLst>
                    <a:rect l="0" t="0" r="r" b="b"/>
                    <a:pathLst>
                      <a:path w="129" h="376">
                        <a:moveTo>
                          <a:pt x="129" y="0"/>
                        </a:moveTo>
                        <a:lnTo>
                          <a:pt x="129" y="237"/>
                        </a:lnTo>
                        <a:lnTo>
                          <a:pt x="0" y="376"/>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079" name="Line 125">
                    <a:extLst>
                      <a:ext uri="{FF2B5EF4-FFF2-40B4-BE49-F238E27FC236}">
                        <a16:creationId xmlns:a16="http://schemas.microsoft.com/office/drawing/2014/main" id="{E1B6F07D-178A-4F47-B155-5517303F6861}"/>
                      </a:ext>
                    </a:extLst>
                  </p:cNvPr>
                  <p:cNvSpPr>
                    <a:spLocks noChangeShapeType="1"/>
                  </p:cNvSpPr>
                  <p:nvPr/>
                </p:nvSpPr>
                <p:spPr bwMode="auto">
                  <a:xfrm>
                    <a:off x="826" y="977"/>
                    <a:ext cx="140" cy="13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80" name="Line 126">
                    <a:extLst>
                      <a:ext uri="{FF2B5EF4-FFF2-40B4-BE49-F238E27FC236}">
                        <a16:creationId xmlns:a16="http://schemas.microsoft.com/office/drawing/2014/main" id="{A4744D34-1AD9-6543-9C14-83A2C98A2839}"/>
                      </a:ext>
                    </a:extLst>
                  </p:cNvPr>
                  <p:cNvSpPr>
                    <a:spLocks noChangeShapeType="1"/>
                  </p:cNvSpPr>
                  <p:nvPr/>
                </p:nvSpPr>
                <p:spPr bwMode="auto">
                  <a:xfrm>
                    <a:off x="697" y="847"/>
                    <a:ext cx="26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81" name="Oval 127">
                    <a:extLst>
                      <a:ext uri="{FF2B5EF4-FFF2-40B4-BE49-F238E27FC236}">
                        <a16:creationId xmlns:a16="http://schemas.microsoft.com/office/drawing/2014/main" id="{6F9BF996-76DD-FC4E-A18E-D654C8691BA3}"/>
                      </a:ext>
                    </a:extLst>
                  </p:cNvPr>
                  <p:cNvSpPr>
                    <a:spLocks noChangeArrowheads="1"/>
                  </p:cNvSpPr>
                  <p:nvPr/>
                </p:nvSpPr>
                <p:spPr bwMode="auto">
                  <a:xfrm>
                    <a:off x="761" y="643"/>
                    <a:ext cx="140" cy="140"/>
                  </a:xfrm>
                  <a:prstGeom prst="ellipse">
                    <a:avLst/>
                  </a:prstGeom>
                  <a:solidFill>
                    <a:srgbClr val="FFFFFF"/>
                  </a:solidFill>
                  <a:ln w="17463">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grpSp>
          <p:sp>
            <p:nvSpPr>
              <p:cNvPr id="84075" name="Rectangle 128">
                <a:extLst>
                  <a:ext uri="{FF2B5EF4-FFF2-40B4-BE49-F238E27FC236}">
                    <a16:creationId xmlns:a16="http://schemas.microsoft.com/office/drawing/2014/main" id="{FF567E54-4009-594B-BEC4-2A23D12DA7AE}"/>
                  </a:ext>
                </a:extLst>
              </p:cNvPr>
              <p:cNvSpPr>
                <a:spLocks noChangeArrowheads="1"/>
              </p:cNvSpPr>
              <p:nvPr/>
            </p:nvSpPr>
            <p:spPr bwMode="auto">
              <a:xfrm>
                <a:off x="397" y="1115"/>
                <a:ext cx="8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u="sng">
                    <a:solidFill>
                      <a:srgbClr val="000000"/>
                    </a:solidFill>
                    <a:latin typeface="Courier" pitchFamily="2" charset="0"/>
                  </a:rPr>
                  <a:t>：WatchUser</a:t>
                </a:r>
                <a:endParaRPr lang="en-US" altLang="zh-CN" sz="1800"/>
              </a:p>
            </p:txBody>
          </p:sp>
        </p:grpSp>
      </p:grpSp>
      <p:sp>
        <p:nvSpPr>
          <p:cNvPr id="83979" name="AutoShape 5">
            <a:extLst>
              <a:ext uri="{FF2B5EF4-FFF2-40B4-BE49-F238E27FC236}">
                <a16:creationId xmlns:a16="http://schemas.microsoft.com/office/drawing/2014/main" id="{FD383DDA-5F1B-C943-85F1-5187E428D222}"/>
              </a:ext>
            </a:extLst>
          </p:cNvPr>
          <p:cNvSpPr>
            <a:spLocks noChangeArrowheads="1"/>
          </p:cNvSpPr>
          <p:nvPr/>
        </p:nvSpPr>
        <p:spPr bwMode="auto">
          <a:xfrm>
            <a:off x="3498850" y="1103313"/>
            <a:ext cx="1050925" cy="374650"/>
          </a:xfrm>
          <a:prstGeom prst="wedgeRoundRectCallout">
            <a:avLst>
              <a:gd name="adj1" fmla="val -45620"/>
              <a:gd name="adj2" fmla="val 85593"/>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宾语</a:t>
            </a:r>
          </a:p>
        </p:txBody>
      </p:sp>
      <p:sp>
        <p:nvSpPr>
          <p:cNvPr id="83980" name="AutoShape 7">
            <a:extLst>
              <a:ext uri="{FF2B5EF4-FFF2-40B4-BE49-F238E27FC236}">
                <a16:creationId xmlns:a16="http://schemas.microsoft.com/office/drawing/2014/main" id="{F4934F60-8E6D-234C-8FA8-58C9E3079199}"/>
              </a:ext>
            </a:extLst>
          </p:cNvPr>
          <p:cNvSpPr>
            <a:spLocks noChangeArrowheads="1"/>
          </p:cNvSpPr>
          <p:nvPr/>
        </p:nvSpPr>
        <p:spPr bwMode="auto">
          <a:xfrm>
            <a:off x="1874838" y="4913313"/>
            <a:ext cx="1376362" cy="396875"/>
          </a:xfrm>
          <a:prstGeom prst="wedgeRoundRectCallout">
            <a:avLst>
              <a:gd name="adj1" fmla="val -82065"/>
              <a:gd name="adj2" fmla="val -150398"/>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激活</a:t>
            </a:r>
          </a:p>
        </p:txBody>
      </p:sp>
      <p:sp>
        <p:nvSpPr>
          <p:cNvPr id="83981" name="Text Box 8">
            <a:extLst>
              <a:ext uri="{FF2B5EF4-FFF2-40B4-BE49-F238E27FC236}">
                <a16:creationId xmlns:a16="http://schemas.microsoft.com/office/drawing/2014/main" id="{9507130D-0DE8-AF40-BADC-FCBF30ACF1BF}"/>
              </a:ext>
            </a:extLst>
          </p:cNvPr>
          <p:cNvSpPr txBox="1">
            <a:spLocks noChangeArrowheads="1"/>
          </p:cNvSpPr>
          <p:nvPr/>
        </p:nvSpPr>
        <p:spPr bwMode="auto">
          <a:xfrm>
            <a:off x="593725" y="5835650"/>
            <a:ext cx="7932738" cy="82232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chemeClr val="bg1"/>
                </a:solidFill>
              </a:rPr>
              <a:t>序列图表示一个系统的行为 </a:t>
            </a:r>
          </a:p>
          <a:p>
            <a:pPr eaLnBrk="1" hangingPunct="1">
              <a:spcBef>
                <a:spcPct val="0"/>
              </a:spcBef>
              <a:buFontTx/>
              <a:buNone/>
            </a:pPr>
            <a:r>
              <a:rPr lang="en-US" altLang="zh-CN" sz="1800">
                <a:solidFill>
                  <a:schemeClr val="bg1"/>
                </a:solidFill>
              </a:rPr>
              <a:t>作为之间的消息（“交互”）</a:t>
            </a:r>
            <a:r>
              <a:rPr lang="en-US" altLang="zh-CN" sz="1800" i="1">
                <a:solidFill>
                  <a:schemeClr val="bg1"/>
                </a:solidFill>
              </a:rPr>
              <a:t> 不同的对象</a:t>
            </a:r>
            <a:endParaRPr lang="en-US" altLang="zh-CN" sz="1800">
              <a:solidFill>
                <a:schemeClr val="bg1"/>
              </a:solidFill>
            </a:endParaRPr>
          </a:p>
        </p:txBody>
      </p:sp>
      <p:sp>
        <p:nvSpPr>
          <p:cNvPr id="83982" name="AutoShape 133">
            <a:extLst>
              <a:ext uri="{FF2B5EF4-FFF2-40B4-BE49-F238E27FC236}">
                <a16:creationId xmlns:a16="http://schemas.microsoft.com/office/drawing/2014/main" id="{BCC746A6-4794-8546-B1FD-3D633C1591DA}"/>
              </a:ext>
            </a:extLst>
          </p:cNvPr>
          <p:cNvSpPr>
            <a:spLocks noChangeArrowheads="1"/>
          </p:cNvSpPr>
          <p:nvPr/>
        </p:nvSpPr>
        <p:spPr bwMode="auto">
          <a:xfrm>
            <a:off x="171450" y="1081088"/>
            <a:ext cx="828675" cy="396875"/>
          </a:xfrm>
          <a:prstGeom prst="wedgeRoundRectCallout">
            <a:avLst>
              <a:gd name="adj1" fmla="val 46361"/>
              <a:gd name="adj2" fmla="val 124000"/>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演员</a:t>
            </a:r>
          </a:p>
        </p:txBody>
      </p:sp>
      <p:sp>
        <p:nvSpPr>
          <p:cNvPr id="83983" name="Rectangle 74">
            <a:extLst>
              <a:ext uri="{FF2B5EF4-FFF2-40B4-BE49-F238E27FC236}">
                <a16:creationId xmlns:a16="http://schemas.microsoft.com/office/drawing/2014/main" id="{CC4B7838-D3AE-8142-BC47-D955AC7F9C72}"/>
              </a:ext>
            </a:extLst>
          </p:cNvPr>
          <p:cNvSpPr>
            <a:spLocks noChangeArrowheads="1"/>
          </p:cNvSpPr>
          <p:nvPr/>
        </p:nvSpPr>
        <p:spPr bwMode="auto">
          <a:xfrm>
            <a:off x="3522663" y="2487613"/>
            <a:ext cx="187325" cy="222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3984" name="Group 260">
            <a:extLst>
              <a:ext uri="{FF2B5EF4-FFF2-40B4-BE49-F238E27FC236}">
                <a16:creationId xmlns:a16="http://schemas.microsoft.com/office/drawing/2014/main" id="{91B083AD-F8A9-114D-8BC0-127263AFC5FF}"/>
              </a:ext>
            </a:extLst>
          </p:cNvPr>
          <p:cNvGrpSpPr>
            <a:grpSpLocks/>
          </p:cNvGrpSpPr>
          <p:nvPr/>
        </p:nvGrpSpPr>
        <p:grpSpPr bwMode="auto">
          <a:xfrm>
            <a:off x="1387475" y="2163763"/>
            <a:ext cx="2146300" cy="301625"/>
            <a:chOff x="874" y="1363"/>
            <a:chExt cx="1352" cy="190"/>
          </a:xfrm>
        </p:grpSpPr>
        <p:sp>
          <p:nvSpPr>
            <p:cNvPr id="84070" name="Line 77">
              <a:extLst>
                <a:ext uri="{FF2B5EF4-FFF2-40B4-BE49-F238E27FC236}">
                  <a16:creationId xmlns:a16="http://schemas.microsoft.com/office/drawing/2014/main" id="{7EBE1C94-AEC5-8A4B-B841-EE08631DC777}"/>
                </a:ext>
              </a:extLst>
            </p:cNvPr>
            <p:cNvSpPr>
              <a:spLocks noChangeShapeType="1"/>
            </p:cNvSpPr>
            <p:nvPr/>
          </p:nvSpPr>
          <p:spPr bwMode="auto">
            <a:xfrm flipV="1">
              <a:off x="874" y="1547"/>
              <a:ext cx="1352" cy="6"/>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71" name="Rectangle 78">
              <a:extLst>
                <a:ext uri="{FF2B5EF4-FFF2-40B4-BE49-F238E27FC236}">
                  <a16:creationId xmlns:a16="http://schemas.microsoft.com/office/drawing/2014/main" id="{080EF2DD-B2B4-3740-98EB-82640BB9D049}"/>
                </a:ext>
              </a:extLst>
            </p:cNvPr>
            <p:cNvSpPr>
              <a:spLocks noChangeArrowheads="1"/>
            </p:cNvSpPr>
            <p:nvPr/>
          </p:nvSpPr>
          <p:spPr bwMode="auto">
            <a:xfrm>
              <a:off x="979" y="1363"/>
              <a:ext cx="121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pressButton1（）</a:t>
              </a:r>
              <a:endParaRPr lang="en-US" altLang="zh-CN" sz="1800"/>
            </a:p>
          </p:txBody>
        </p:sp>
      </p:grpSp>
      <p:sp>
        <p:nvSpPr>
          <p:cNvPr id="83985" name="AutoShape 161">
            <a:extLst>
              <a:ext uri="{FF2B5EF4-FFF2-40B4-BE49-F238E27FC236}">
                <a16:creationId xmlns:a16="http://schemas.microsoft.com/office/drawing/2014/main" id="{FE50342F-0837-1845-A94E-1655BEFBE296}"/>
              </a:ext>
            </a:extLst>
          </p:cNvPr>
          <p:cNvSpPr>
            <a:spLocks noChangeArrowheads="1"/>
          </p:cNvSpPr>
          <p:nvPr/>
        </p:nvSpPr>
        <p:spPr bwMode="auto">
          <a:xfrm>
            <a:off x="5002213" y="1098550"/>
            <a:ext cx="1376362" cy="352425"/>
          </a:xfrm>
          <a:prstGeom prst="wedgeRoundRectCallout">
            <a:avLst>
              <a:gd name="adj1" fmla="val -148731"/>
              <a:gd name="adj2" fmla="val 289639"/>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生命线</a:t>
            </a:r>
          </a:p>
        </p:txBody>
      </p:sp>
      <p:grpSp>
        <p:nvGrpSpPr>
          <p:cNvPr id="83986" name="Group 243">
            <a:extLst>
              <a:ext uri="{FF2B5EF4-FFF2-40B4-BE49-F238E27FC236}">
                <a16:creationId xmlns:a16="http://schemas.microsoft.com/office/drawing/2014/main" id="{6B03F332-F686-B243-897D-BF551611801C}"/>
              </a:ext>
            </a:extLst>
          </p:cNvPr>
          <p:cNvGrpSpPr>
            <a:grpSpLocks/>
          </p:cNvGrpSpPr>
          <p:nvPr/>
        </p:nvGrpSpPr>
        <p:grpSpPr bwMode="auto">
          <a:xfrm>
            <a:off x="3722688" y="2254250"/>
            <a:ext cx="2192337" cy="274638"/>
            <a:chOff x="2345" y="1420"/>
            <a:chExt cx="1381" cy="173"/>
          </a:xfrm>
        </p:grpSpPr>
        <p:sp>
          <p:nvSpPr>
            <p:cNvPr id="84068" name="Rectangle 81">
              <a:extLst>
                <a:ext uri="{FF2B5EF4-FFF2-40B4-BE49-F238E27FC236}">
                  <a16:creationId xmlns:a16="http://schemas.microsoft.com/office/drawing/2014/main" id="{CA2F9ED2-311C-F44A-BFCC-15E127739F9A}"/>
                </a:ext>
              </a:extLst>
            </p:cNvPr>
            <p:cNvSpPr>
              <a:spLocks noChangeArrowheads="1"/>
            </p:cNvSpPr>
            <p:nvPr/>
          </p:nvSpPr>
          <p:spPr bwMode="auto">
            <a:xfrm>
              <a:off x="2456" y="1420"/>
              <a:ext cx="103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blinkHours（）</a:t>
              </a:r>
              <a:endParaRPr lang="en-US" altLang="zh-CN" sz="1800"/>
            </a:p>
          </p:txBody>
        </p:sp>
        <p:sp>
          <p:nvSpPr>
            <p:cNvPr id="84069" name="Line 164">
              <a:extLst>
                <a:ext uri="{FF2B5EF4-FFF2-40B4-BE49-F238E27FC236}">
                  <a16:creationId xmlns:a16="http://schemas.microsoft.com/office/drawing/2014/main" id="{C7B7A693-52F5-E340-8989-6D8A58EDFC4B}"/>
                </a:ext>
              </a:extLst>
            </p:cNvPr>
            <p:cNvSpPr>
              <a:spLocks noChangeShapeType="1"/>
            </p:cNvSpPr>
            <p:nvPr/>
          </p:nvSpPr>
          <p:spPr bwMode="auto">
            <a:xfrm>
              <a:off x="2345" y="1586"/>
              <a:ext cx="1381" cy="1"/>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9163" name="Rectangle 75">
            <a:extLst>
              <a:ext uri="{FF2B5EF4-FFF2-40B4-BE49-F238E27FC236}">
                <a16:creationId xmlns:a16="http://schemas.microsoft.com/office/drawing/2014/main" id="{A13E0FDF-0EDB-0749-83E0-C7798664F915}"/>
              </a:ext>
            </a:extLst>
          </p:cNvPr>
          <p:cNvSpPr>
            <a:spLocks noChangeArrowheads="1"/>
          </p:cNvSpPr>
          <p:nvPr/>
        </p:nvSpPr>
        <p:spPr bwMode="auto">
          <a:xfrm>
            <a:off x="3533775" y="2420938"/>
            <a:ext cx="204788" cy="239712"/>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grpSp>
        <p:nvGrpSpPr>
          <p:cNvPr id="83988" name="Group 253">
            <a:extLst>
              <a:ext uri="{FF2B5EF4-FFF2-40B4-BE49-F238E27FC236}">
                <a16:creationId xmlns:a16="http://schemas.microsoft.com/office/drawing/2014/main" id="{0232E625-D670-C74F-80AA-215C153CCCFC}"/>
              </a:ext>
            </a:extLst>
          </p:cNvPr>
          <p:cNvGrpSpPr>
            <a:grpSpLocks/>
          </p:cNvGrpSpPr>
          <p:nvPr/>
        </p:nvGrpSpPr>
        <p:grpSpPr bwMode="auto">
          <a:xfrm>
            <a:off x="1231900" y="3179763"/>
            <a:ext cx="6851650" cy="1090612"/>
            <a:chOff x="776" y="2003"/>
            <a:chExt cx="4316" cy="687"/>
          </a:xfrm>
        </p:grpSpPr>
        <p:sp>
          <p:nvSpPr>
            <p:cNvPr id="84061" name="Line 191">
              <a:extLst>
                <a:ext uri="{FF2B5EF4-FFF2-40B4-BE49-F238E27FC236}">
                  <a16:creationId xmlns:a16="http://schemas.microsoft.com/office/drawing/2014/main" id="{2E834514-7781-B24C-B016-9C7CD573F999}"/>
                </a:ext>
              </a:extLst>
            </p:cNvPr>
            <p:cNvSpPr>
              <a:spLocks noChangeShapeType="1"/>
            </p:cNvSpPr>
            <p:nvPr/>
          </p:nvSpPr>
          <p:spPr bwMode="auto">
            <a:xfrm>
              <a:off x="3805" y="2128"/>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80" name="Rectangle 92">
              <a:extLst>
                <a:ext uri="{FF2B5EF4-FFF2-40B4-BE49-F238E27FC236}">
                  <a16:creationId xmlns:a16="http://schemas.microsoft.com/office/drawing/2014/main" id="{737FDAA0-A72B-AC48-98F4-E92E7595209C}"/>
                </a:ext>
              </a:extLst>
            </p:cNvPr>
            <p:cNvSpPr>
              <a:spLocks noChangeArrowheads="1"/>
            </p:cNvSpPr>
            <p:nvPr/>
          </p:nvSpPr>
          <p:spPr bwMode="auto">
            <a:xfrm>
              <a:off x="2219" y="2151"/>
              <a:ext cx="129" cy="151"/>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sp>
          <p:nvSpPr>
            <p:cNvPr id="89190" name="Rectangle 102">
              <a:extLst>
                <a:ext uri="{FF2B5EF4-FFF2-40B4-BE49-F238E27FC236}">
                  <a16:creationId xmlns:a16="http://schemas.microsoft.com/office/drawing/2014/main" id="{8377E628-6B0F-7A4D-9751-256CABE476A2}"/>
                </a:ext>
              </a:extLst>
            </p:cNvPr>
            <p:cNvSpPr>
              <a:spLocks noChangeArrowheads="1"/>
            </p:cNvSpPr>
            <p:nvPr/>
          </p:nvSpPr>
          <p:spPr bwMode="auto">
            <a:xfrm>
              <a:off x="4963" y="2281"/>
              <a:ext cx="129" cy="409"/>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sp>
          <p:nvSpPr>
            <p:cNvPr id="84064" name="Rectangle 167">
              <a:extLst>
                <a:ext uri="{FF2B5EF4-FFF2-40B4-BE49-F238E27FC236}">
                  <a16:creationId xmlns:a16="http://schemas.microsoft.com/office/drawing/2014/main" id="{27441FC8-0819-1F41-9A47-3754D7A8EAA7}"/>
                </a:ext>
              </a:extLst>
            </p:cNvPr>
            <p:cNvSpPr>
              <a:spLocks noChangeArrowheads="1"/>
            </p:cNvSpPr>
            <p:nvPr/>
          </p:nvSpPr>
          <p:spPr bwMode="auto">
            <a:xfrm>
              <a:off x="937" y="2003"/>
              <a:ext cx="121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pressButton2（）</a:t>
              </a:r>
              <a:endParaRPr lang="en-US" altLang="zh-CN" sz="1800"/>
            </a:p>
          </p:txBody>
        </p:sp>
        <p:sp>
          <p:nvSpPr>
            <p:cNvPr id="84065" name="Line 168">
              <a:extLst>
                <a:ext uri="{FF2B5EF4-FFF2-40B4-BE49-F238E27FC236}">
                  <a16:creationId xmlns:a16="http://schemas.microsoft.com/office/drawing/2014/main" id="{6C98D538-AE49-6641-A1DB-A72E8D3D5CA5}"/>
                </a:ext>
              </a:extLst>
            </p:cNvPr>
            <p:cNvSpPr>
              <a:spLocks noChangeShapeType="1"/>
            </p:cNvSpPr>
            <p:nvPr/>
          </p:nvSpPr>
          <p:spPr bwMode="auto">
            <a:xfrm>
              <a:off x="776" y="2179"/>
              <a:ext cx="1437" cy="15"/>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66" name="Line 179">
              <a:extLst>
                <a:ext uri="{FF2B5EF4-FFF2-40B4-BE49-F238E27FC236}">
                  <a16:creationId xmlns:a16="http://schemas.microsoft.com/office/drawing/2014/main" id="{9FD137B9-51B7-3F4C-81CF-8C440B451CCB}"/>
                </a:ext>
              </a:extLst>
            </p:cNvPr>
            <p:cNvSpPr>
              <a:spLocks noChangeShapeType="1"/>
            </p:cNvSpPr>
            <p:nvPr/>
          </p:nvSpPr>
          <p:spPr bwMode="auto">
            <a:xfrm>
              <a:off x="2360" y="2282"/>
              <a:ext cx="2595" cy="22"/>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67" name="Rectangle 98">
              <a:extLst>
                <a:ext uri="{FF2B5EF4-FFF2-40B4-BE49-F238E27FC236}">
                  <a16:creationId xmlns:a16="http://schemas.microsoft.com/office/drawing/2014/main" id="{C702DA92-E423-6C4E-AD84-2A0A5725C1EF}"/>
                </a:ext>
              </a:extLst>
            </p:cNvPr>
            <p:cNvSpPr>
              <a:spLocks noChangeArrowheads="1"/>
            </p:cNvSpPr>
            <p:nvPr/>
          </p:nvSpPr>
          <p:spPr bwMode="auto">
            <a:xfrm>
              <a:off x="2383" y="2101"/>
              <a:ext cx="1555"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incrementMinutes（）</a:t>
              </a:r>
              <a:endParaRPr lang="en-US" altLang="zh-CN" sz="1800"/>
            </a:p>
          </p:txBody>
        </p:sp>
      </p:grpSp>
      <p:grpSp>
        <p:nvGrpSpPr>
          <p:cNvPr id="83989" name="Group 203">
            <a:extLst>
              <a:ext uri="{FF2B5EF4-FFF2-40B4-BE49-F238E27FC236}">
                <a16:creationId xmlns:a16="http://schemas.microsoft.com/office/drawing/2014/main" id="{311BC43E-E269-1944-A0AD-FF7F469BF242}"/>
              </a:ext>
            </a:extLst>
          </p:cNvPr>
          <p:cNvGrpSpPr>
            <a:grpSpLocks/>
          </p:cNvGrpSpPr>
          <p:nvPr/>
        </p:nvGrpSpPr>
        <p:grpSpPr bwMode="auto">
          <a:xfrm>
            <a:off x="1303338" y="1971675"/>
            <a:ext cx="1587" cy="3979863"/>
            <a:chOff x="4650" y="1322"/>
            <a:chExt cx="1" cy="2507"/>
          </a:xfrm>
        </p:grpSpPr>
        <p:sp>
          <p:nvSpPr>
            <p:cNvPr id="84043" name="Line 204">
              <a:extLst>
                <a:ext uri="{FF2B5EF4-FFF2-40B4-BE49-F238E27FC236}">
                  <a16:creationId xmlns:a16="http://schemas.microsoft.com/office/drawing/2014/main" id="{953E0825-5054-914D-BB01-FDBACFBC8BC7}"/>
                </a:ext>
              </a:extLst>
            </p:cNvPr>
            <p:cNvSpPr>
              <a:spLocks noChangeShapeType="1"/>
            </p:cNvSpPr>
            <p:nvPr/>
          </p:nvSpPr>
          <p:spPr bwMode="auto">
            <a:xfrm>
              <a:off x="4650" y="1322"/>
              <a:ext cx="1" cy="4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4" name="Line 205">
              <a:extLst>
                <a:ext uri="{FF2B5EF4-FFF2-40B4-BE49-F238E27FC236}">
                  <a16:creationId xmlns:a16="http://schemas.microsoft.com/office/drawing/2014/main" id="{ADA7FFF5-2FA8-194D-B510-3B9214057A3F}"/>
                </a:ext>
              </a:extLst>
            </p:cNvPr>
            <p:cNvSpPr>
              <a:spLocks noChangeShapeType="1"/>
            </p:cNvSpPr>
            <p:nvPr/>
          </p:nvSpPr>
          <p:spPr bwMode="auto">
            <a:xfrm>
              <a:off x="4650" y="1430"/>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5" name="Line 206">
              <a:extLst>
                <a:ext uri="{FF2B5EF4-FFF2-40B4-BE49-F238E27FC236}">
                  <a16:creationId xmlns:a16="http://schemas.microsoft.com/office/drawing/2014/main" id="{736E6C62-9D1E-2F42-89D9-7BA6D1F0A060}"/>
                </a:ext>
              </a:extLst>
            </p:cNvPr>
            <p:cNvSpPr>
              <a:spLocks noChangeShapeType="1"/>
            </p:cNvSpPr>
            <p:nvPr/>
          </p:nvSpPr>
          <p:spPr bwMode="auto">
            <a:xfrm>
              <a:off x="4650" y="158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6" name="Line 207">
              <a:extLst>
                <a:ext uri="{FF2B5EF4-FFF2-40B4-BE49-F238E27FC236}">
                  <a16:creationId xmlns:a16="http://schemas.microsoft.com/office/drawing/2014/main" id="{2804A73E-39D4-C74E-9937-01663CABE8E3}"/>
                </a:ext>
              </a:extLst>
            </p:cNvPr>
            <p:cNvSpPr>
              <a:spLocks noChangeShapeType="1"/>
            </p:cNvSpPr>
            <p:nvPr/>
          </p:nvSpPr>
          <p:spPr bwMode="auto">
            <a:xfrm>
              <a:off x="4650" y="1721"/>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7" name="Line 208">
              <a:extLst>
                <a:ext uri="{FF2B5EF4-FFF2-40B4-BE49-F238E27FC236}">
                  <a16:creationId xmlns:a16="http://schemas.microsoft.com/office/drawing/2014/main" id="{796FD138-CA9C-AB45-B24E-21AA50F8799D}"/>
                </a:ext>
              </a:extLst>
            </p:cNvPr>
            <p:cNvSpPr>
              <a:spLocks noChangeShapeType="1"/>
            </p:cNvSpPr>
            <p:nvPr/>
          </p:nvSpPr>
          <p:spPr bwMode="auto">
            <a:xfrm>
              <a:off x="4650" y="187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8" name="Line 209">
              <a:extLst>
                <a:ext uri="{FF2B5EF4-FFF2-40B4-BE49-F238E27FC236}">
                  <a16:creationId xmlns:a16="http://schemas.microsoft.com/office/drawing/2014/main" id="{F1CFB711-DBDA-334C-BA50-E5A9F3B9F3A5}"/>
                </a:ext>
              </a:extLst>
            </p:cNvPr>
            <p:cNvSpPr>
              <a:spLocks noChangeShapeType="1"/>
            </p:cNvSpPr>
            <p:nvPr/>
          </p:nvSpPr>
          <p:spPr bwMode="auto">
            <a:xfrm>
              <a:off x="4650" y="202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9" name="Line 210">
              <a:extLst>
                <a:ext uri="{FF2B5EF4-FFF2-40B4-BE49-F238E27FC236}">
                  <a16:creationId xmlns:a16="http://schemas.microsoft.com/office/drawing/2014/main" id="{D9905CB4-91EC-534E-BE92-170BADEF667A}"/>
                </a:ext>
              </a:extLst>
            </p:cNvPr>
            <p:cNvSpPr>
              <a:spLocks noChangeShapeType="1"/>
            </p:cNvSpPr>
            <p:nvPr/>
          </p:nvSpPr>
          <p:spPr bwMode="auto">
            <a:xfrm>
              <a:off x="4650" y="2172"/>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0" name="Line 211">
              <a:extLst>
                <a:ext uri="{FF2B5EF4-FFF2-40B4-BE49-F238E27FC236}">
                  <a16:creationId xmlns:a16="http://schemas.microsoft.com/office/drawing/2014/main" id="{D9E85899-5675-824C-BE50-FAB9088F9090}"/>
                </a:ext>
              </a:extLst>
            </p:cNvPr>
            <p:cNvSpPr>
              <a:spLocks noChangeShapeType="1"/>
            </p:cNvSpPr>
            <p:nvPr/>
          </p:nvSpPr>
          <p:spPr bwMode="auto">
            <a:xfrm>
              <a:off x="4650" y="2312"/>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1" name="Line 212">
              <a:extLst>
                <a:ext uri="{FF2B5EF4-FFF2-40B4-BE49-F238E27FC236}">
                  <a16:creationId xmlns:a16="http://schemas.microsoft.com/office/drawing/2014/main" id="{C5EA06DD-DF4A-EC45-A717-A1DA2F2F8DAC}"/>
                </a:ext>
              </a:extLst>
            </p:cNvPr>
            <p:cNvSpPr>
              <a:spLocks noChangeShapeType="1"/>
            </p:cNvSpPr>
            <p:nvPr/>
          </p:nvSpPr>
          <p:spPr bwMode="auto">
            <a:xfrm>
              <a:off x="4650" y="2463"/>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2" name="Line 213">
              <a:extLst>
                <a:ext uri="{FF2B5EF4-FFF2-40B4-BE49-F238E27FC236}">
                  <a16:creationId xmlns:a16="http://schemas.microsoft.com/office/drawing/2014/main" id="{8E9FDF32-DE7B-0445-97F1-D66A9F8662E0}"/>
                </a:ext>
              </a:extLst>
            </p:cNvPr>
            <p:cNvSpPr>
              <a:spLocks noChangeShapeType="1"/>
            </p:cNvSpPr>
            <p:nvPr/>
          </p:nvSpPr>
          <p:spPr bwMode="auto">
            <a:xfrm>
              <a:off x="4650" y="261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3" name="Line 214">
              <a:extLst>
                <a:ext uri="{FF2B5EF4-FFF2-40B4-BE49-F238E27FC236}">
                  <a16:creationId xmlns:a16="http://schemas.microsoft.com/office/drawing/2014/main" id="{779A33CD-48B4-0342-BFD3-E09DA98AC568}"/>
                </a:ext>
              </a:extLst>
            </p:cNvPr>
            <p:cNvSpPr>
              <a:spLocks noChangeShapeType="1"/>
            </p:cNvSpPr>
            <p:nvPr/>
          </p:nvSpPr>
          <p:spPr bwMode="auto">
            <a:xfrm>
              <a:off x="4650" y="2785"/>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4" name="Line 215">
              <a:extLst>
                <a:ext uri="{FF2B5EF4-FFF2-40B4-BE49-F238E27FC236}">
                  <a16:creationId xmlns:a16="http://schemas.microsoft.com/office/drawing/2014/main" id="{BE0254B0-1B15-E74A-A004-8E58A4DD7C5B}"/>
                </a:ext>
              </a:extLst>
            </p:cNvPr>
            <p:cNvSpPr>
              <a:spLocks noChangeShapeType="1"/>
            </p:cNvSpPr>
            <p:nvPr/>
          </p:nvSpPr>
          <p:spPr bwMode="auto">
            <a:xfrm>
              <a:off x="4650" y="290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5" name="Line 216">
              <a:extLst>
                <a:ext uri="{FF2B5EF4-FFF2-40B4-BE49-F238E27FC236}">
                  <a16:creationId xmlns:a16="http://schemas.microsoft.com/office/drawing/2014/main" id="{C3D7D369-B548-B14A-9510-A7AA12AF0463}"/>
                </a:ext>
              </a:extLst>
            </p:cNvPr>
            <p:cNvSpPr>
              <a:spLocks noChangeShapeType="1"/>
            </p:cNvSpPr>
            <p:nvPr/>
          </p:nvSpPr>
          <p:spPr bwMode="auto">
            <a:xfrm>
              <a:off x="4650" y="305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6" name="Line 217">
              <a:extLst>
                <a:ext uri="{FF2B5EF4-FFF2-40B4-BE49-F238E27FC236}">
                  <a16:creationId xmlns:a16="http://schemas.microsoft.com/office/drawing/2014/main" id="{6E82B5D2-10B3-1844-8317-FE501BD675FE}"/>
                </a:ext>
              </a:extLst>
            </p:cNvPr>
            <p:cNvSpPr>
              <a:spLocks noChangeShapeType="1"/>
            </p:cNvSpPr>
            <p:nvPr/>
          </p:nvSpPr>
          <p:spPr bwMode="auto">
            <a:xfrm>
              <a:off x="4650" y="3194"/>
              <a:ext cx="1" cy="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7" name="Line 218">
              <a:extLst>
                <a:ext uri="{FF2B5EF4-FFF2-40B4-BE49-F238E27FC236}">
                  <a16:creationId xmlns:a16="http://schemas.microsoft.com/office/drawing/2014/main" id="{8824A700-52F6-334F-A3BB-4B7E5583AF65}"/>
                </a:ext>
              </a:extLst>
            </p:cNvPr>
            <p:cNvSpPr>
              <a:spLocks noChangeShapeType="1"/>
            </p:cNvSpPr>
            <p:nvPr/>
          </p:nvSpPr>
          <p:spPr bwMode="auto">
            <a:xfrm>
              <a:off x="4650" y="334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8" name="Line 219">
              <a:extLst>
                <a:ext uri="{FF2B5EF4-FFF2-40B4-BE49-F238E27FC236}">
                  <a16:creationId xmlns:a16="http://schemas.microsoft.com/office/drawing/2014/main" id="{A1F71682-4D28-694A-A088-5CE8E6930CAA}"/>
                </a:ext>
              </a:extLst>
            </p:cNvPr>
            <p:cNvSpPr>
              <a:spLocks noChangeShapeType="1"/>
            </p:cNvSpPr>
            <p:nvPr/>
          </p:nvSpPr>
          <p:spPr bwMode="auto">
            <a:xfrm>
              <a:off x="4650" y="3496"/>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59" name="Line 220">
              <a:extLst>
                <a:ext uri="{FF2B5EF4-FFF2-40B4-BE49-F238E27FC236}">
                  <a16:creationId xmlns:a16="http://schemas.microsoft.com/office/drawing/2014/main" id="{010A0BF4-6897-0349-BC40-4EE3EB7411D5}"/>
                </a:ext>
              </a:extLst>
            </p:cNvPr>
            <p:cNvSpPr>
              <a:spLocks noChangeShapeType="1"/>
            </p:cNvSpPr>
            <p:nvPr/>
          </p:nvSpPr>
          <p:spPr bwMode="auto">
            <a:xfrm>
              <a:off x="4650" y="3636"/>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0" name="Line 221">
              <a:extLst>
                <a:ext uri="{FF2B5EF4-FFF2-40B4-BE49-F238E27FC236}">
                  <a16:creationId xmlns:a16="http://schemas.microsoft.com/office/drawing/2014/main" id="{83E98AFA-A18D-3F4F-8656-F478850B1F32}"/>
                </a:ext>
              </a:extLst>
            </p:cNvPr>
            <p:cNvSpPr>
              <a:spLocks noChangeShapeType="1"/>
            </p:cNvSpPr>
            <p:nvPr/>
          </p:nvSpPr>
          <p:spPr bwMode="auto">
            <a:xfrm>
              <a:off x="4650" y="3786"/>
              <a:ext cx="1" cy="4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3990" name="Group 250">
            <a:extLst>
              <a:ext uri="{FF2B5EF4-FFF2-40B4-BE49-F238E27FC236}">
                <a16:creationId xmlns:a16="http://schemas.microsoft.com/office/drawing/2014/main" id="{285F5D8E-8217-7543-B575-12CA6ECFB977}"/>
              </a:ext>
            </a:extLst>
          </p:cNvPr>
          <p:cNvGrpSpPr>
            <a:grpSpLocks/>
          </p:cNvGrpSpPr>
          <p:nvPr/>
        </p:nvGrpSpPr>
        <p:grpSpPr bwMode="auto">
          <a:xfrm>
            <a:off x="5129213" y="1651000"/>
            <a:ext cx="1671637" cy="4379913"/>
            <a:chOff x="3231" y="1040"/>
            <a:chExt cx="1053" cy="2759"/>
          </a:xfrm>
        </p:grpSpPr>
        <p:sp>
          <p:nvSpPr>
            <p:cNvPr id="84021" name="Rectangle 17">
              <a:extLst>
                <a:ext uri="{FF2B5EF4-FFF2-40B4-BE49-F238E27FC236}">
                  <a16:creationId xmlns:a16="http://schemas.microsoft.com/office/drawing/2014/main" id="{DEC72F43-4A91-D940-B3FE-D797FA276302}"/>
                </a:ext>
              </a:extLst>
            </p:cNvPr>
            <p:cNvSpPr>
              <a:spLocks noChangeArrowheads="1"/>
            </p:cNvSpPr>
            <p:nvPr/>
          </p:nvSpPr>
          <p:spPr bwMode="auto">
            <a:xfrm>
              <a:off x="3231" y="1040"/>
              <a:ext cx="1053" cy="247"/>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4022" name="Group 249">
              <a:extLst>
                <a:ext uri="{FF2B5EF4-FFF2-40B4-BE49-F238E27FC236}">
                  <a16:creationId xmlns:a16="http://schemas.microsoft.com/office/drawing/2014/main" id="{B12642F8-E1FB-6546-A9E6-C2A2C9AD93B3}"/>
                </a:ext>
              </a:extLst>
            </p:cNvPr>
            <p:cNvGrpSpPr>
              <a:grpSpLocks/>
            </p:cNvGrpSpPr>
            <p:nvPr/>
          </p:nvGrpSpPr>
          <p:grpSpPr bwMode="auto">
            <a:xfrm>
              <a:off x="3275" y="1092"/>
              <a:ext cx="951" cy="2707"/>
              <a:chOff x="3275" y="1092"/>
              <a:chExt cx="951" cy="2707"/>
            </a:xfrm>
          </p:grpSpPr>
          <p:sp>
            <p:nvSpPr>
              <p:cNvPr id="84023" name="Rectangle 18">
                <a:extLst>
                  <a:ext uri="{FF2B5EF4-FFF2-40B4-BE49-F238E27FC236}">
                    <a16:creationId xmlns:a16="http://schemas.microsoft.com/office/drawing/2014/main" id="{CCDEFC95-E85B-934D-9342-532EFDE5E462}"/>
                  </a:ext>
                </a:extLst>
              </p:cNvPr>
              <p:cNvSpPr>
                <a:spLocks noChangeArrowheads="1"/>
              </p:cNvSpPr>
              <p:nvPr/>
            </p:nvSpPr>
            <p:spPr bwMode="auto">
              <a:xfrm>
                <a:off x="3275" y="1092"/>
                <a:ext cx="95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u="sng">
                    <a:solidFill>
                      <a:srgbClr val="000000"/>
                    </a:solidFill>
                    <a:latin typeface="Courier" pitchFamily="2" charset="0"/>
                  </a:rPr>
                  <a:t>：液晶显示器</a:t>
                </a:r>
                <a:endParaRPr lang="en-US" altLang="zh-CN" sz="1800"/>
              </a:p>
            </p:txBody>
          </p:sp>
          <p:grpSp>
            <p:nvGrpSpPr>
              <p:cNvPr id="84024" name="Group 222">
                <a:extLst>
                  <a:ext uri="{FF2B5EF4-FFF2-40B4-BE49-F238E27FC236}">
                    <a16:creationId xmlns:a16="http://schemas.microsoft.com/office/drawing/2014/main" id="{55D85289-E16F-F845-9F69-F0D3DB466C9E}"/>
                  </a:ext>
                </a:extLst>
              </p:cNvPr>
              <p:cNvGrpSpPr>
                <a:grpSpLocks/>
              </p:cNvGrpSpPr>
              <p:nvPr/>
            </p:nvGrpSpPr>
            <p:grpSpPr bwMode="auto">
              <a:xfrm>
                <a:off x="3812" y="1292"/>
                <a:ext cx="1" cy="2507"/>
                <a:chOff x="4650" y="1322"/>
                <a:chExt cx="1" cy="2507"/>
              </a:xfrm>
            </p:grpSpPr>
            <p:sp>
              <p:nvSpPr>
                <p:cNvPr id="84025" name="Line 223">
                  <a:extLst>
                    <a:ext uri="{FF2B5EF4-FFF2-40B4-BE49-F238E27FC236}">
                      <a16:creationId xmlns:a16="http://schemas.microsoft.com/office/drawing/2014/main" id="{7231339A-C39C-B547-A3D2-74DAEE5E138F}"/>
                    </a:ext>
                  </a:extLst>
                </p:cNvPr>
                <p:cNvSpPr>
                  <a:spLocks noChangeShapeType="1"/>
                </p:cNvSpPr>
                <p:nvPr/>
              </p:nvSpPr>
              <p:spPr bwMode="auto">
                <a:xfrm>
                  <a:off x="4650" y="1322"/>
                  <a:ext cx="1" cy="4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26" name="Line 224">
                  <a:extLst>
                    <a:ext uri="{FF2B5EF4-FFF2-40B4-BE49-F238E27FC236}">
                      <a16:creationId xmlns:a16="http://schemas.microsoft.com/office/drawing/2014/main" id="{E3D89115-1628-2F43-A247-C1EFA8688970}"/>
                    </a:ext>
                  </a:extLst>
                </p:cNvPr>
                <p:cNvSpPr>
                  <a:spLocks noChangeShapeType="1"/>
                </p:cNvSpPr>
                <p:nvPr/>
              </p:nvSpPr>
              <p:spPr bwMode="auto">
                <a:xfrm>
                  <a:off x="4650" y="1430"/>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27" name="Line 225">
                  <a:extLst>
                    <a:ext uri="{FF2B5EF4-FFF2-40B4-BE49-F238E27FC236}">
                      <a16:creationId xmlns:a16="http://schemas.microsoft.com/office/drawing/2014/main" id="{8DFBF183-1735-2F47-9605-97A686E64D8C}"/>
                    </a:ext>
                  </a:extLst>
                </p:cNvPr>
                <p:cNvSpPr>
                  <a:spLocks noChangeShapeType="1"/>
                </p:cNvSpPr>
                <p:nvPr/>
              </p:nvSpPr>
              <p:spPr bwMode="auto">
                <a:xfrm>
                  <a:off x="4650" y="158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28" name="Line 226">
                  <a:extLst>
                    <a:ext uri="{FF2B5EF4-FFF2-40B4-BE49-F238E27FC236}">
                      <a16:creationId xmlns:a16="http://schemas.microsoft.com/office/drawing/2014/main" id="{012D1241-672A-DF46-8CAA-B65926C31C54}"/>
                    </a:ext>
                  </a:extLst>
                </p:cNvPr>
                <p:cNvSpPr>
                  <a:spLocks noChangeShapeType="1"/>
                </p:cNvSpPr>
                <p:nvPr/>
              </p:nvSpPr>
              <p:spPr bwMode="auto">
                <a:xfrm>
                  <a:off x="4650" y="1721"/>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29" name="Line 227">
                  <a:extLst>
                    <a:ext uri="{FF2B5EF4-FFF2-40B4-BE49-F238E27FC236}">
                      <a16:creationId xmlns:a16="http://schemas.microsoft.com/office/drawing/2014/main" id="{69184224-D07E-2E43-A7F4-0192347B2167}"/>
                    </a:ext>
                  </a:extLst>
                </p:cNvPr>
                <p:cNvSpPr>
                  <a:spLocks noChangeShapeType="1"/>
                </p:cNvSpPr>
                <p:nvPr/>
              </p:nvSpPr>
              <p:spPr bwMode="auto">
                <a:xfrm>
                  <a:off x="4650" y="187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0" name="Line 228">
                  <a:extLst>
                    <a:ext uri="{FF2B5EF4-FFF2-40B4-BE49-F238E27FC236}">
                      <a16:creationId xmlns:a16="http://schemas.microsoft.com/office/drawing/2014/main" id="{D17C5619-D0F5-5C4C-B26D-A7F696B9DA6C}"/>
                    </a:ext>
                  </a:extLst>
                </p:cNvPr>
                <p:cNvSpPr>
                  <a:spLocks noChangeShapeType="1"/>
                </p:cNvSpPr>
                <p:nvPr/>
              </p:nvSpPr>
              <p:spPr bwMode="auto">
                <a:xfrm>
                  <a:off x="4650" y="202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1" name="Line 229">
                  <a:extLst>
                    <a:ext uri="{FF2B5EF4-FFF2-40B4-BE49-F238E27FC236}">
                      <a16:creationId xmlns:a16="http://schemas.microsoft.com/office/drawing/2014/main" id="{BF07909E-CA24-9C40-A7E4-5FB6DDBA48B8}"/>
                    </a:ext>
                  </a:extLst>
                </p:cNvPr>
                <p:cNvSpPr>
                  <a:spLocks noChangeShapeType="1"/>
                </p:cNvSpPr>
                <p:nvPr/>
              </p:nvSpPr>
              <p:spPr bwMode="auto">
                <a:xfrm>
                  <a:off x="4650" y="2172"/>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2" name="Line 230">
                  <a:extLst>
                    <a:ext uri="{FF2B5EF4-FFF2-40B4-BE49-F238E27FC236}">
                      <a16:creationId xmlns:a16="http://schemas.microsoft.com/office/drawing/2014/main" id="{B9D50F94-353E-2644-8302-C8317DA1924B}"/>
                    </a:ext>
                  </a:extLst>
                </p:cNvPr>
                <p:cNvSpPr>
                  <a:spLocks noChangeShapeType="1"/>
                </p:cNvSpPr>
                <p:nvPr/>
              </p:nvSpPr>
              <p:spPr bwMode="auto">
                <a:xfrm>
                  <a:off x="4650" y="2312"/>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3" name="Line 231">
                  <a:extLst>
                    <a:ext uri="{FF2B5EF4-FFF2-40B4-BE49-F238E27FC236}">
                      <a16:creationId xmlns:a16="http://schemas.microsoft.com/office/drawing/2014/main" id="{4CADC0CD-F864-AD40-9761-37EA2A228D02}"/>
                    </a:ext>
                  </a:extLst>
                </p:cNvPr>
                <p:cNvSpPr>
                  <a:spLocks noChangeShapeType="1"/>
                </p:cNvSpPr>
                <p:nvPr/>
              </p:nvSpPr>
              <p:spPr bwMode="auto">
                <a:xfrm>
                  <a:off x="4650" y="2463"/>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4" name="Line 232">
                  <a:extLst>
                    <a:ext uri="{FF2B5EF4-FFF2-40B4-BE49-F238E27FC236}">
                      <a16:creationId xmlns:a16="http://schemas.microsoft.com/office/drawing/2014/main" id="{AC425B3D-E9E8-804B-9061-89FB01A64398}"/>
                    </a:ext>
                  </a:extLst>
                </p:cNvPr>
                <p:cNvSpPr>
                  <a:spLocks noChangeShapeType="1"/>
                </p:cNvSpPr>
                <p:nvPr/>
              </p:nvSpPr>
              <p:spPr bwMode="auto">
                <a:xfrm>
                  <a:off x="4650" y="261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5" name="Line 233">
                  <a:extLst>
                    <a:ext uri="{FF2B5EF4-FFF2-40B4-BE49-F238E27FC236}">
                      <a16:creationId xmlns:a16="http://schemas.microsoft.com/office/drawing/2014/main" id="{148CC700-C074-D94D-8AA0-B26251973BDC}"/>
                    </a:ext>
                  </a:extLst>
                </p:cNvPr>
                <p:cNvSpPr>
                  <a:spLocks noChangeShapeType="1"/>
                </p:cNvSpPr>
                <p:nvPr/>
              </p:nvSpPr>
              <p:spPr bwMode="auto">
                <a:xfrm>
                  <a:off x="4650" y="2785"/>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6" name="Line 234">
                  <a:extLst>
                    <a:ext uri="{FF2B5EF4-FFF2-40B4-BE49-F238E27FC236}">
                      <a16:creationId xmlns:a16="http://schemas.microsoft.com/office/drawing/2014/main" id="{6052DD03-AD3D-0B43-8EF9-68A1EEC71C31}"/>
                    </a:ext>
                  </a:extLst>
                </p:cNvPr>
                <p:cNvSpPr>
                  <a:spLocks noChangeShapeType="1"/>
                </p:cNvSpPr>
                <p:nvPr/>
              </p:nvSpPr>
              <p:spPr bwMode="auto">
                <a:xfrm>
                  <a:off x="4650" y="290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7" name="Line 235">
                  <a:extLst>
                    <a:ext uri="{FF2B5EF4-FFF2-40B4-BE49-F238E27FC236}">
                      <a16:creationId xmlns:a16="http://schemas.microsoft.com/office/drawing/2014/main" id="{18868CF2-FCD1-144A-9937-09D7C1A30EB5}"/>
                    </a:ext>
                  </a:extLst>
                </p:cNvPr>
                <p:cNvSpPr>
                  <a:spLocks noChangeShapeType="1"/>
                </p:cNvSpPr>
                <p:nvPr/>
              </p:nvSpPr>
              <p:spPr bwMode="auto">
                <a:xfrm>
                  <a:off x="4650" y="305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8" name="Line 236">
                  <a:extLst>
                    <a:ext uri="{FF2B5EF4-FFF2-40B4-BE49-F238E27FC236}">
                      <a16:creationId xmlns:a16="http://schemas.microsoft.com/office/drawing/2014/main" id="{0A7411A5-736C-4046-9103-961B0FA13DAA}"/>
                    </a:ext>
                  </a:extLst>
                </p:cNvPr>
                <p:cNvSpPr>
                  <a:spLocks noChangeShapeType="1"/>
                </p:cNvSpPr>
                <p:nvPr/>
              </p:nvSpPr>
              <p:spPr bwMode="auto">
                <a:xfrm>
                  <a:off x="4650" y="3194"/>
                  <a:ext cx="1" cy="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39" name="Line 237">
                  <a:extLst>
                    <a:ext uri="{FF2B5EF4-FFF2-40B4-BE49-F238E27FC236}">
                      <a16:creationId xmlns:a16="http://schemas.microsoft.com/office/drawing/2014/main" id="{2FC72093-0BCF-634A-A26C-B4D755F2AB4F}"/>
                    </a:ext>
                  </a:extLst>
                </p:cNvPr>
                <p:cNvSpPr>
                  <a:spLocks noChangeShapeType="1"/>
                </p:cNvSpPr>
                <p:nvPr/>
              </p:nvSpPr>
              <p:spPr bwMode="auto">
                <a:xfrm>
                  <a:off x="4650" y="334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0" name="Line 238">
                  <a:extLst>
                    <a:ext uri="{FF2B5EF4-FFF2-40B4-BE49-F238E27FC236}">
                      <a16:creationId xmlns:a16="http://schemas.microsoft.com/office/drawing/2014/main" id="{CFBB06D5-0897-D041-BE1F-1E2374D1049C}"/>
                    </a:ext>
                  </a:extLst>
                </p:cNvPr>
                <p:cNvSpPr>
                  <a:spLocks noChangeShapeType="1"/>
                </p:cNvSpPr>
                <p:nvPr/>
              </p:nvSpPr>
              <p:spPr bwMode="auto">
                <a:xfrm>
                  <a:off x="4650" y="3496"/>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1" name="Line 239">
                  <a:extLst>
                    <a:ext uri="{FF2B5EF4-FFF2-40B4-BE49-F238E27FC236}">
                      <a16:creationId xmlns:a16="http://schemas.microsoft.com/office/drawing/2014/main" id="{D4BF2E40-750E-164F-A687-BF644405C029}"/>
                    </a:ext>
                  </a:extLst>
                </p:cNvPr>
                <p:cNvSpPr>
                  <a:spLocks noChangeShapeType="1"/>
                </p:cNvSpPr>
                <p:nvPr/>
              </p:nvSpPr>
              <p:spPr bwMode="auto">
                <a:xfrm>
                  <a:off x="4650" y="3636"/>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42" name="Line 240">
                  <a:extLst>
                    <a:ext uri="{FF2B5EF4-FFF2-40B4-BE49-F238E27FC236}">
                      <a16:creationId xmlns:a16="http://schemas.microsoft.com/office/drawing/2014/main" id="{D568895A-4576-294A-9BA7-326F57FC9B1A}"/>
                    </a:ext>
                  </a:extLst>
                </p:cNvPr>
                <p:cNvSpPr>
                  <a:spLocks noChangeShapeType="1"/>
                </p:cNvSpPr>
                <p:nvPr/>
              </p:nvSpPr>
              <p:spPr bwMode="auto">
                <a:xfrm>
                  <a:off x="4650" y="3786"/>
                  <a:ext cx="1" cy="4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83991" name="Group 263">
            <a:extLst>
              <a:ext uri="{FF2B5EF4-FFF2-40B4-BE49-F238E27FC236}">
                <a16:creationId xmlns:a16="http://schemas.microsoft.com/office/drawing/2014/main" id="{C0E48ED8-6F78-984A-AA5F-560AAFCC8AA7}"/>
              </a:ext>
            </a:extLst>
          </p:cNvPr>
          <p:cNvGrpSpPr>
            <a:grpSpLocks/>
          </p:cNvGrpSpPr>
          <p:nvPr/>
        </p:nvGrpSpPr>
        <p:grpSpPr bwMode="auto">
          <a:xfrm>
            <a:off x="1154113" y="4021138"/>
            <a:ext cx="6940550" cy="1411287"/>
            <a:chOff x="727" y="2533"/>
            <a:chExt cx="4372" cy="889"/>
          </a:xfrm>
        </p:grpSpPr>
        <p:sp>
          <p:nvSpPr>
            <p:cNvPr id="84014" name="Rectangle 116">
              <a:extLst>
                <a:ext uri="{FF2B5EF4-FFF2-40B4-BE49-F238E27FC236}">
                  <a16:creationId xmlns:a16="http://schemas.microsoft.com/office/drawing/2014/main" id="{94EE5550-6E0E-D844-B95F-03A984EC092A}"/>
                </a:ext>
              </a:extLst>
            </p:cNvPr>
            <p:cNvSpPr>
              <a:spLocks noChangeArrowheads="1"/>
            </p:cNvSpPr>
            <p:nvPr/>
          </p:nvSpPr>
          <p:spPr bwMode="auto">
            <a:xfrm>
              <a:off x="4970" y="2705"/>
              <a:ext cx="118" cy="1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9205" name="Rectangle 117">
              <a:extLst>
                <a:ext uri="{FF2B5EF4-FFF2-40B4-BE49-F238E27FC236}">
                  <a16:creationId xmlns:a16="http://schemas.microsoft.com/office/drawing/2014/main" id="{D4CAEB43-C762-0F41-AA8D-D86491BA3217}"/>
                </a:ext>
              </a:extLst>
            </p:cNvPr>
            <p:cNvSpPr>
              <a:spLocks noChangeArrowheads="1"/>
            </p:cNvSpPr>
            <p:nvPr/>
          </p:nvSpPr>
          <p:spPr bwMode="auto">
            <a:xfrm>
              <a:off x="4970" y="2894"/>
              <a:ext cx="129" cy="151"/>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sp>
          <p:nvSpPr>
            <p:cNvPr id="84016" name="Rectangle 171">
              <a:extLst>
                <a:ext uri="{FF2B5EF4-FFF2-40B4-BE49-F238E27FC236}">
                  <a16:creationId xmlns:a16="http://schemas.microsoft.com/office/drawing/2014/main" id="{99900A8D-83E8-5B46-B905-19740F4D8643}"/>
                </a:ext>
              </a:extLst>
            </p:cNvPr>
            <p:cNvSpPr>
              <a:spLocks noChangeArrowheads="1"/>
            </p:cNvSpPr>
            <p:nvPr/>
          </p:nvSpPr>
          <p:spPr bwMode="auto">
            <a:xfrm>
              <a:off x="930" y="2533"/>
              <a:ext cx="1555"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pressButton1and2（）</a:t>
              </a:r>
              <a:endParaRPr lang="en-US" altLang="zh-CN" sz="1800"/>
            </a:p>
          </p:txBody>
        </p:sp>
        <p:sp>
          <p:nvSpPr>
            <p:cNvPr id="84017" name="Line 172">
              <a:extLst>
                <a:ext uri="{FF2B5EF4-FFF2-40B4-BE49-F238E27FC236}">
                  <a16:creationId xmlns:a16="http://schemas.microsoft.com/office/drawing/2014/main" id="{F1615DFB-3A8D-9F42-B0CA-1897DEBF6A42}"/>
                </a:ext>
              </a:extLst>
            </p:cNvPr>
            <p:cNvSpPr>
              <a:spLocks noChangeShapeType="1"/>
            </p:cNvSpPr>
            <p:nvPr/>
          </p:nvSpPr>
          <p:spPr bwMode="auto">
            <a:xfrm>
              <a:off x="727" y="2723"/>
              <a:ext cx="1493" cy="1"/>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18" name="Line 180">
              <a:extLst>
                <a:ext uri="{FF2B5EF4-FFF2-40B4-BE49-F238E27FC236}">
                  <a16:creationId xmlns:a16="http://schemas.microsoft.com/office/drawing/2014/main" id="{FF9A9F9C-BE26-9B40-80F6-2BFFC733911C}"/>
                </a:ext>
              </a:extLst>
            </p:cNvPr>
            <p:cNvSpPr>
              <a:spLocks noChangeShapeType="1"/>
            </p:cNvSpPr>
            <p:nvPr/>
          </p:nvSpPr>
          <p:spPr bwMode="auto">
            <a:xfrm>
              <a:off x="2393" y="2903"/>
              <a:ext cx="2574" cy="22"/>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19" name="Rectangle 181">
              <a:extLst>
                <a:ext uri="{FF2B5EF4-FFF2-40B4-BE49-F238E27FC236}">
                  <a16:creationId xmlns:a16="http://schemas.microsoft.com/office/drawing/2014/main" id="{2935796C-13F9-2847-BD2E-88C2C62507AB}"/>
                </a:ext>
              </a:extLst>
            </p:cNvPr>
            <p:cNvSpPr>
              <a:spLocks noChangeArrowheads="1"/>
            </p:cNvSpPr>
            <p:nvPr/>
          </p:nvSpPr>
          <p:spPr bwMode="auto">
            <a:xfrm>
              <a:off x="2423" y="2715"/>
              <a:ext cx="1296"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commitNewTime（）</a:t>
              </a:r>
              <a:endParaRPr lang="en-US" altLang="zh-CN" sz="1800"/>
            </a:p>
          </p:txBody>
        </p:sp>
        <p:sp>
          <p:nvSpPr>
            <p:cNvPr id="89195" name="Rectangle 107">
              <a:extLst>
                <a:ext uri="{FF2B5EF4-FFF2-40B4-BE49-F238E27FC236}">
                  <a16:creationId xmlns:a16="http://schemas.microsoft.com/office/drawing/2014/main" id="{1A38162E-7DA4-384E-B0BF-AD8D5CE4342A}"/>
                </a:ext>
              </a:extLst>
            </p:cNvPr>
            <p:cNvSpPr>
              <a:spLocks noChangeArrowheads="1"/>
            </p:cNvSpPr>
            <p:nvPr/>
          </p:nvSpPr>
          <p:spPr bwMode="auto">
            <a:xfrm>
              <a:off x="2219" y="2715"/>
              <a:ext cx="136" cy="707"/>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grpSp>
      <p:grpSp>
        <p:nvGrpSpPr>
          <p:cNvPr id="83992" name="Group 264">
            <a:extLst>
              <a:ext uri="{FF2B5EF4-FFF2-40B4-BE49-F238E27FC236}">
                <a16:creationId xmlns:a16="http://schemas.microsoft.com/office/drawing/2014/main" id="{B4C97BC5-9D99-B341-8ED6-0791F239AD23}"/>
              </a:ext>
            </a:extLst>
          </p:cNvPr>
          <p:cNvGrpSpPr>
            <a:grpSpLocks/>
          </p:cNvGrpSpPr>
          <p:nvPr/>
        </p:nvGrpSpPr>
        <p:grpSpPr bwMode="auto">
          <a:xfrm>
            <a:off x="3746500" y="4765675"/>
            <a:ext cx="2400300" cy="512763"/>
            <a:chOff x="2360" y="3002"/>
            <a:chExt cx="1512" cy="323"/>
          </a:xfrm>
        </p:grpSpPr>
        <p:sp>
          <p:nvSpPr>
            <p:cNvPr id="84010" name="Line 197">
              <a:extLst>
                <a:ext uri="{FF2B5EF4-FFF2-40B4-BE49-F238E27FC236}">
                  <a16:creationId xmlns:a16="http://schemas.microsoft.com/office/drawing/2014/main" id="{F8C98AC1-621E-164B-ABC0-B034DB72282B}"/>
                </a:ext>
              </a:extLst>
            </p:cNvPr>
            <p:cNvSpPr>
              <a:spLocks noChangeShapeType="1"/>
            </p:cNvSpPr>
            <p:nvPr/>
          </p:nvSpPr>
          <p:spPr bwMode="auto">
            <a:xfrm>
              <a:off x="3805" y="317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11" name="Rectangle 120">
              <a:extLst>
                <a:ext uri="{FF2B5EF4-FFF2-40B4-BE49-F238E27FC236}">
                  <a16:creationId xmlns:a16="http://schemas.microsoft.com/office/drawing/2014/main" id="{54F79973-3137-6E4C-AFF0-510890509737}"/>
                </a:ext>
              </a:extLst>
            </p:cNvPr>
            <p:cNvSpPr>
              <a:spLocks noChangeArrowheads="1"/>
            </p:cNvSpPr>
            <p:nvPr/>
          </p:nvSpPr>
          <p:spPr bwMode="auto">
            <a:xfrm>
              <a:off x="2395" y="3002"/>
              <a:ext cx="121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stopBlinking（）</a:t>
              </a:r>
              <a:endParaRPr lang="en-US" altLang="zh-CN" sz="1800"/>
            </a:p>
          </p:txBody>
        </p:sp>
        <p:sp>
          <p:nvSpPr>
            <p:cNvPr id="84012" name="Line 177">
              <a:extLst>
                <a:ext uri="{FF2B5EF4-FFF2-40B4-BE49-F238E27FC236}">
                  <a16:creationId xmlns:a16="http://schemas.microsoft.com/office/drawing/2014/main" id="{EE34E513-1FEB-FE4A-936D-B0C9485E6FB9}"/>
                </a:ext>
              </a:extLst>
            </p:cNvPr>
            <p:cNvSpPr>
              <a:spLocks noChangeShapeType="1"/>
            </p:cNvSpPr>
            <p:nvPr/>
          </p:nvSpPr>
          <p:spPr bwMode="auto">
            <a:xfrm>
              <a:off x="2360" y="3197"/>
              <a:ext cx="1367" cy="1"/>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13" name="Rectangle 115">
              <a:extLst>
                <a:ext uri="{FF2B5EF4-FFF2-40B4-BE49-F238E27FC236}">
                  <a16:creationId xmlns:a16="http://schemas.microsoft.com/office/drawing/2014/main" id="{9F168C5A-3BA9-CE4B-86E8-E8F697B3AB71}"/>
                </a:ext>
              </a:extLst>
            </p:cNvPr>
            <p:cNvSpPr>
              <a:spLocks noChangeArrowheads="1"/>
            </p:cNvSpPr>
            <p:nvPr/>
          </p:nvSpPr>
          <p:spPr bwMode="auto">
            <a:xfrm>
              <a:off x="3743" y="3174"/>
              <a:ext cx="129" cy="151"/>
            </a:xfrm>
            <a:prstGeom prst="rect">
              <a:avLst/>
            </a:prstGeom>
            <a:solidFill>
              <a:schemeClr val="bg1"/>
            </a:solidFill>
            <a:ln w="17463">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grpSp>
        <p:nvGrpSpPr>
          <p:cNvPr id="83993" name="Group 255">
            <a:extLst>
              <a:ext uri="{FF2B5EF4-FFF2-40B4-BE49-F238E27FC236}">
                <a16:creationId xmlns:a16="http://schemas.microsoft.com/office/drawing/2014/main" id="{1E900AB1-88AA-5941-9CD4-746FEE7B731C}"/>
              </a:ext>
            </a:extLst>
          </p:cNvPr>
          <p:cNvGrpSpPr>
            <a:grpSpLocks/>
          </p:cNvGrpSpPr>
          <p:nvPr/>
        </p:nvGrpSpPr>
        <p:grpSpPr bwMode="auto">
          <a:xfrm>
            <a:off x="5930900" y="3692525"/>
            <a:ext cx="1939925" cy="512763"/>
            <a:chOff x="3736" y="2326"/>
            <a:chExt cx="1222" cy="323"/>
          </a:xfrm>
        </p:grpSpPr>
        <p:sp>
          <p:nvSpPr>
            <p:cNvPr id="84006" name="Line 194">
              <a:extLst>
                <a:ext uri="{FF2B5EF4-FFF2-40B4-BE49-F238E27FC236}">
                  <a16:creationId xmlns:a16="http://schemas.microsoft.com/office/drawing/2014/main" id="{7792CD9E-324A-C94A-8A24-2A6FD65B333C}"/>
                </a:ext>
              </a:extLst>
            </p:cNvPr>
            <p:cNvSpPr>
              <a:spLocks noChangeShapeType="1"/>
            </p:cNvSpPr>
            <p:nvPr/>
          </p:nvSpPr>
          <p:spPr bwMode="auto">
            <a:xfrm>
              <a:off x="3805" y="2570"/>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88" name="Rectangle 100">
              <a:extLst>
                <a:ext uri="{FF2B5EF4-FFF2-40B4-BE49-F238E27FC236}">
                  <a16:creationId xmlns:a16="http://schemas.microsoft.com/office/drawing/2014/main" id="{C737E125-7F03-8844-A56A-099255E26D9A}"/>
                </a:ext>
              </a:extLst>
            </p:cNvPr>
            <p:cNvSpPr>
              <a:spLocks noChangeArrowheads="1"/>
            </p:cNvSpPr>
            <p:nvPr/>
          </p:nvSpPr>
          <p:spPr bwMode="auto">
            <a:xfrm>
              <a:off x="3736" y="2499"/>
              <a:ext cx="129" cy="150"/>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sp>
          <p:nvSpPr>
            <p:cNvPr id="84008" name="Rectangle 105">
              <a:extLst>
                <a:ext uri="{FF2B5EF4-FFF2-40B4-BE49-F238E27FC236}">
                  <a16:creationId xmlns:a16="http://schemas.microsoft.com/office/drawing/2014/main" id="{61D7E935-7FFD-274B-89DE-93EE33C4FDDD}"/>
                </a:ext>
              </a:extLst>
            </p:cNvPr>
            <p:cNvSpPr>
              <a:spLocks noChangeArrowheads="1"/>
            </p:cNvSpPr>
            <p:nvPr/>
          </p:nvSpPr>
          <p:spPr bwMode="auto">
            <a:xfrm>
              <a:off x="4116" y="2326"/>
              <a:ext cx="778"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刷新（）</a:t>
              </a:r>
              <a:endParaRPr lang="en-US" altLang="zh-CN" sz="1800"/>
            </a:p>
          </p:txBody>
        </p:sp>
        <p:sp>
          <p:nvSpPr>
            <p:cNvPr id="84009" name="Line 183">
              <a:extLst>
                <a:ext uri="{FF2B5EF4-FFF2-40B4-BE49-F238E27FC236}">
                  <a16:creationId xmlns:a16="http://schemas.microsoft.com/office/drawing/2014/main" id="{C904242C-53D5-7A42-813F-36D302C54231}"/>
                </a:ext>
              </a:extLst>
            </p:cNvPr>
            <p:cNvSpPr>
              <a:spLocks noChangeShapeType="1"/>
            </p:cNvSpPr>
            <p:nvPr/>
          </p:nvSpPr>
          <p:spPr bwMode="auto">
            <a:xfrm flipH="1">
              <a:off x="3871" y="2521"/>
              <a:ext cx="1087" cy="1"/>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3994" name="Group 259">
            <a:extLst>
              <a:ext uri="{FF2B5EF4-FFF2-40B4-BE49-F238E27FC236}">
                <a16:creationId xmlns:a16="http://schemas.microsoft.com/office/drawing/2014/main" id="{6A550FD1-2E93-1F45-8ACD-DB28A6697605}"/>
              </a:ext>
            </a:extLst>
          </p:cNvPr>
          <p:cNvGrpSpPr>
            <a:grpSpLocks/>
          </p:cNvGrpSpPr>
          <p:nvPr/>
        </p:nvGrpSpPr>
        <p:grpSpPr bwMode="auto">
          <a:xfrm>
            <a:off x="1363663" y="2627313"/>
            <a:ext cx="4794250" cy="660400"/>
            <a:chOff x="859" y="1655"/>
            <a:chExt cx="3020" cy="416"/>
          </a:xfrm>
        </p:grpSpPr>
        <p:sp>
          <p:nvSpPr>
            <p:cNvPr id="83998" name="Line 190">
              <a:extLst>
                <a:ext uri="{FF2B5EF4-FFF2-40B4-BE49-F238E27FC236}">
                  <a16:creationId xmlns:a16="http://schemas.microsoft.com/office/drawing/2014/main" id="{9D3AF470-E136-064C-8B71-BA6C2143289D}"/>
                </a:ext>
              </a:extLst>
            </p:cNvPr>
            <p:cNvSpPr>
              <a:spLocks noChangeShapeType="1"/>
            </p:cNvSpPr>
            <p:nvPr/>
          </p:nvSpPr>
          <p:spPr bwMode="auto">
            <a:xfrm>
              <a:off x="3819" y="1978"/>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9" name="Rectangle 89">
              <a:extLst>
                <a:ext uri="{FF2B5EF4-FFF2-40B4-BE49-F238E27FC236}">
                  <a16:creationId xmlns:a16="http://schemas.microsoft.com/office/drawing/2014/main" id="{AC3557C1-1EA8-2148-A0E0-45C77E5AB70C}"/>
                </a:ext>
              </a:extLst>
            </p:cNvPr>
            <p:cNvSpPr>
              <a:spLocks noChangeArrowheads="1"/>
            </p:cNvSpPr>
            <p:nvPr/>
          </p:nvSpPr>
          <p:spPr bwMode="auto">
            <a:xfrm>
              <a:off x="3750" y="1920"/>
              <a:ext cx="119" cy="1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9178" name="Rectangle 90">
              <a:extLst>
                <a:ext uri="{FF2B5EF4-FFF2-40B4-BE49-F238E27FC236}">
                  <a16:creationId xmlns:a16="http://schemas.microsoft.com/office/drawing/2014/main" id="{44D4780B-1438-EA43-B336-4992677C951D}"/>
                </a:ext>
              </a:extLst>
            </p:cNvPr>
            <p:cNvSpPr>
              <a:spLocks noChangeArrowheads="1"/>
            </p:cNvSpPr>
            <p:nvPr/>
          </p:nvSpPr>
          <p:spPr bwMode="auto">
            <a:xfrm>
              <a:off x="3750" y="1920"/>
              <a:ext cx="129" cy="151"/>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sp>
          <p:nvSpPr>
            <p:cNvPr id="89173" name="Rectangle 85">
              <a:extLst>
                <a:ext uri="{FF2B5EF4-FFF2-40B4-BE49-F238E27FC236}">
                  <a16:creationId xmlns:a16="http://schemas.microsoft.com/office/drawing/2014/main" id="{79842174-1CDC-5448-A89F-2D7E893883B8}"/>
                </a:ext>
              </a:extLst>
            </p:cNvPr>
            <p:cNvSpPr>
              <a:spLocks noChangeArrowheads="1"/>
            </p:cNvSpPr>
            <p:nvPr/>
          </p:nvSpPr>
          <p:spPr bwMode="auto">
            <a:xfrm>
              <a:off x="2226" y="1832"/>
              <a:ext cx="129" cy="151"/>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sp>
          <p:nvSpPr>
            <p:cNvPr id="84002" name="Line 165">
              <a:extLst>
                <a:ext uri="{FF2B5EF4-FFF2-40B4-BE49-F238E27FC236}">
                  <a16:creationId xmlns:a16="http://schemas.microsoft.com/office/drawing/2014/main" id="{7C79F1B4-4BF9-184B-8B06-3371E81125F4}"/>
                </a:ext>
              </a:extLst>
            </p:cNvPr>
            <p:cNvSpPr>
              <a:spLocks noChangeShapeType="1"/>
            </p:cNvSpPr>
            <p:nvPr/>
          </p:nvSpPr>
          <p:spPr bwMode="auto">
            <a:xfrm>
              <a:off x="859" y="1852"/>
              <a:ext cx="1354" cy="8"/>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03" name="Rectangle 166">
              <a:extLst>
                <a:ext uri="{FF2B5EF4-FFF2-40B4-BE49-F238E27FC236}">
                  <a16:creationId xmlns:a16="http://schemas.microsoft.com/office/drawing/2014/main" id="{B332A7BB-CEC8-6D4E-A1B0-128CE546C1B9}"/>
                </a:ext>
              </a:extLst>
            </p:cNvPr>
            <p:cNvSpPr>
              <a:spLocks noChangeArrowheads="1"/>
            </p:cNvSpPr>
            <p:nvPr/>
          </p:nvSpPr>
          <p:spPr bwMode="auto">
            <a:xfrm>
              <a:off x="972" y="1655"/>
              <a:ext cx="1210"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pressButton1（）</a:t>
              </a:r>
              <a:endParaRPr lang="en-US" altLang="zh-CN" sz="1800"/>
            </a:p>
          </p:txBody>
        </p:sp>
        <p:sp>
          <p:nvSpPr>
            <p:cNvPr id="84004" name="Line 175">
              <a:extLst>
                <a:ext uri="{FF2B5EF4-FFF2-40B4-BE49-F238E27FC236}">
                  <a16:creationId xmlns:a16="http://schemas.microsoft.com/office/drawing/2014/main" id="{CE0BAA1B-EB4A-1448-872B-85377B834DCA}"/>
                </a:ext>
              </a:extLst>
            </p:cNvPr>
            <p:cNvSpPr>
              <a:spLocks noChangeShapeType="1"/>
            </p:cNvSpPr>
            <p:nvPr/>
          </p:nvSpPr>
          <p:spPr bwMode="auto">
            <a:xfrm flipV="1">
              <a:off x="2364" y="1956"/>
              <a:ext cx="1382" cy="6"/>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005" name="Rectangle 174">
              <a:extLst>
                <a:ext uri="{FF2B5EF4-FFF2-40B4-BE49-F238E27FC236}">
                  <a16:creationId xmlns:a16="http://schemas.microsoft.com/office/drawing/2014/main" id="{D75C81D9-E2A6-C649-AA65-805C3BDC66A9}"/>
                </a:ext>
              </a:extLst>
            </p:cNvPr>
            <p:cNvSpPr>
              <a:spLocks noChangeArrowheads="1"/>
            </p:cNvSpPr>
            <p:nvPr/>
          </p:nvSpPr>
          <p:spPr bwMode="auto">
            <a:xfrm>
              <a:off x="2440" y="1747"/>
              <a:ext cx="1210"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Courier" pitchFamily="2" charset="0"/>
                </a:rPr>
                <a:t>blinkMinutes（）</a:t>
              </a:r>
              <a:endParaRPr lang="en-US" altLang="zh-CN" sz="1800"/>
            </a:p>
          </p:txBody>
        </p:sp>
      </p:grpSp>
      <p:sp>
        <p:nvSpPr>
          <p:cNvPr id="89171" name="Rectangle 83">
            <a:extLst>
              <a:ext uri="{FF2B5EF4-FFF2-40B4-BE49-F238E27FC236}">
                <a16:creationId xmlns:a16="http://schemas.microsoft.com/office/drawing/2014/main" id="{9C70DC95-B246-2441-8FEB-776EB0B7D550}"/>
              </a:ext>
            </a:extLst>
          </p:cNvPr>
          <p:cNvSpPr>
            <a:spLocks noChangeArrowheads="1"/>
          </p:cNvSpPr>
          <p:nvPr/>
        </p:nvSpPr>
        <p:spPr bwMode="auto">
          <a:xfrm>
            <a:off x="5930900" y="2482850"/>
            <a:ext cx="204788" cy="239713"/>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sp>
        <p:nvSpPr>
          <p:cNvPr id="89098" name="Rectangle 10">
            <a:extLst>
              <a:ext uri="{FF2B5EF4-FFF2-40B4-BE49-F238E27FC236}">
                <a16:creationId xmlns:a16="http://schemas.microsoft.com/office/drawing/2014/main" id="{2970790A-5629-BC43-B36B-2A279AF60343}"/>
              </a:ext>
            </a:extLst>
          </p:cNvPr>
          <p:cNvSpPr>
            <a:spLocks noChangeArrowheads="1"/>
          </p:cNvSpPr>
          <p:nvPr/>
        </p:nvSpPr>
        <p:spPr bwMode="auto">
          <a:xfrm>
            <a:off x="1131888" y="2020888"/>
            <a:ext cx="293687" cy="3554412"/>
          </a:xfrm>
          <a:prstGeom prst="rect">
            <a:avLst/>
          </a:prstGeom>
          <a:solidFill>
            <a:schemeClr val="bg1"/>
          </a:solidFill>
          <a:ln w="17463">
            <a:solidFill>
              <a:srgbClr val="000000"/>
            </a:solidFill>
            <a:miter lim="800000"/>
          </a:ln>
          <a:effectLst>
            <a:outerShdw blurRad="63500" dist="38099" dir="2700000" algn="ctr" rotWithShape="0">
              <a:srgbClr val="000000">
                <a:alpha val="74998"/>
              </a:srgbClr>
            </a:outerShdw>
          </a:effectLst>
        </p:spPr>
        <p:txBody>
          <a:bodyPr/>
          <a:lstStyle/>
          <a:p>
            <a:pPr eaLnBrk="1" hangingPunct="1">
              <a:buFont typeface="Arial" panose="020B0604020202020204" pitchFamily="34" charset="0"/>
              <a:buNone/>
              <a:defRPr/>
            </a:pPr>
            <a:endParaRPr lang="zh-CN" altLang="zh-CN" noProof="1"/>
          </a:p>
        </p:txBody>
      </p:sp>
      <p:sp>
        <p:nvSpPr>
          <p:cNvPr id="71854" name="灯片编号占位符 1">
            <a:extLst>
              <a:ext uri="{FF2B5EF4-FFF2-40B4-BE49-F238E27FC236}">
                <a16:creationId xmlns:a16="http://schemas.microsoft.com/office/drawing/2014/main" id="{C7A87A53-DAA2-AC43-96E2-AF08A8C55638}"/>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65</a:t>
            </a:r>
            <a:endParaRPr lang="zh-CN" altLang="en-US" sz="1800"/>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6792DC63-1ED7-244B-9247-05C404DF6E1C}"/>
              </a:ext>
            </a:extLst>
          </p:cNvPr>
          <p:cNvSpPr>
            <a:spLocks noGrp="1" noChangeArrowheads="1"/>
          </p:cNvSpPr>
          <p:nvPr>
            <p:ph type="title"/>
          </p:nvPr>
        </p:nvSpPr>
        <p:spPr>
          <a:xfrm>
            <a:off x="685800" y="120650"/>
            <a:ext cx="7772400" cy="762000"/>
          </a:xfrm>
        </p:spPr>
        <p:txBody>
          <a:bodyPr/>
          <a:lstStyle/>
          <a:p>
            <a:pPr algn="l"/>
            <a:r>
              <a:rPr lang="en-US" altLang="zh-CN" sz="2800" b="1" i="1">
                <a:latin typeface="Calibri" panose="020F0502020204030204" pitchFamily="34" charset="0"/>
                <a:ea typeface="MS PGothic" panose="020B0600070205080204" pitchFamily="34" charset="-128"/>
              </a:rPr>
              <a:t>UML第一遍：状态图</a:t>
            </a:r>
          </a:p>
        </p:txBody>
      </p:sp>
      <p:sp>
        <p:nvSpPr>
          <p:cNvPr id="86019" name="AutoShape 5">
            <a:extLst>
              <a:ext uri="{FF2B5EF4-FFF2-40B4-BE49-F238E27FC236}">
                <a16:creationId xmlns:a16="http://schemas.microsoft.com/office/drawing/2014/main" id="{ADD205AE-20CD-9947-9237-7366E1C4648A}"/>
              </a:ext>
            </a:extLst>
          </p:cNvPr>
          <p:cNvSpPr>
            <a:spLocks noChangeArrowheads="1"/>
          </p:cNvSpPr>
          <p:nvPr/>
        </p:nvSpPr>
        <p:spPr bwMode="auto">
          <a:xfrm>
            <a:off x="76200" y="3294063"/>
            <a:ext cx="914400" cy="609600"/>
          </a:xfrm>
          <a:prstGeom prst="wedgeRoundRectCallout">
            <a:avLst>
              <a:gd name="adj1" fmla="val 56597"/>
              <a:gd name="adj2" fmla="val 182032"/>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州</a:t>
            </a:r>
          </a:p>
        </p:txBody>
      </p:sp>
      <p:sp>
        <p:nvSpPr>
          <p:cNvPr id="86020" name="AutoShape 6">
            <a:extLst>
              <a:ext uri="{FF2B5EF4-FFF2-40B4-BE49-F238E27FC236}">
                <a16:creationId xmlns:a16="http://schemas.microsoft.com/office/drawing/2014/main" id="{045C6F50-8644-6D48-8BAA-FD83C6509072}"/>
              </a:ext>
            </a:extLst>
          </p:cNvPr>
          <p:cNvSpPr>
            <a:spLocks noChangeArrowheads="1"/>
          </p:cNvSpPr>
          <p:nvPr/>
        </p:nvSpPr>
        <p:spPr bwMode="auto">
          <a:xfrm>
            <a:off x="4483100" y="646113"/>
            <a:ext cx="1524000" cy="609600"/>
          </a:xfrm>
          <a:prstGeom prst="wedgeRoundRectCallout">
            <a:avLst>
              <a:gd name="adj1" fmla="val -81250"/>
              <a:gd name="adj2" fmla="val 11718"/>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初始状态</a:t>
            </a:r>
          </a:p>
        </p:txBody>
      </p:sp>
      <p:sp>
        <p:nvSpPr>
          <p:cNvPr id="86021" name="AutoShape 7">
            <a:extLst>
              <a:ext uri="{FF2B5EF4-FFF2-40B4-BE49-F238E27FC236}">
                <a16:creationId xmlns:a16="http://schemas.microsoft.com/office/drawing/2014/main" id="{F28FE9B5-34C5-4C49-9EED-653E925BBCD9}"/>
              </a:ext>
            </a:extLst>
          </p:cNvPr>
          <p:cNvSpPr>
            <a:spLocks noChangeArrowheads="1"/>
          </p:cNvSpPr>
          <p:nvPr/>
        </p:nvSpPr>
        <p:spPr bwMode="auto">
          <a:xfrm>
            <a:off x="2479675" y="5245100"/>
            <a:ext cx="1600200" cy="609600"/>
          </a:xfrm>
          <a:prstGeom prst="wedgeRoundRectCallout">
            <a:avLst>
              <a:gd name="adj1" fmla="val -104662"/>
              <a:gd name="adj2" fmla="val 51824"/>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最终状态</a:t>
            </a:r>
          </a:p>
        </p:txBody>
      </p:sp>
      <p:sp>
        <p:nvSpPr>
          <p:cNvPr id="86022" name="AutoShape 8">
            <a:extLst>
              <a:ext uri="{FF2B5EF4-FFF2-40B4-BE49-F238E27FC236}">
                <a16:creationId xmlns:a16="http://schemas.microsoft.com/office/drawing/2014/main" id="{4964E375-5BEF-BF43-A969-1F024469FC94}"/>
              </a:ext>
            </a:extLst>
          </p:cNvPr>
          <p:cNvSpPr>
            <a:spLocks noChangeArrowheads="1"/>
          </p:cNvSpPr>
          <p:nvPr/>
        </p:nvSpPr>
        <p:spPr bwMode="auto">
          <a:xfrm>
            <a:off x="1968500" y="2081213"/>
            <a:ext cx="1358900" cy="609600"/>
          </a:xfrm>
          <a:prstGeom prst="wedgeRoundRectCallout">
            <a:avLst>
              <a:gd name="adj1" fmla="val -111213"/>
              <a:gd name="adj2" fmla="val 9634"/>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过渡</a:t>
            </a:r>
          </a:p>
        </p:txBody>
      </p:sp>
      <p:sp>
        <p:nvSpPr>
          <p:cNvPr id="86023" name="AutoShape 9">
            <a:extLst>
              <a:ext uri="{FF2B5EF4-FFF2-40B4-BE49-F238E27FC236}">
                <a16:creationId xmlns:a16="http://schemas.microsoft.com/office/drawing/2014/main" id="{22A61511-BB2A-4F4C-BCAF-B50B1BFEDC13}"/>
              </a:ext>
            </a:extLst>
          </p:cNvPr>
          <p:cNvSpPr>
            <a:spLocks noChangeArrowheads="1"/>
          </p:cNvSpPr>
          <p:nvPr/>
        </p:nvSpPr>
        <p:spPr bwMode="auto">
          <a:xfrm>
            <a:off x="457200" y="738188"/>
            <a:ext cx="914400" cy="609600"/>
          </a:xfrm>
          <a:prstGeom prst="wedgeRoundRectCallout">
            <a:avLst>
              <a:gd name="adj1" fmla="val 121009"/>
              <a:gd name="adj2" fmla="val 62241"/>
              <a:gd name="adj3" fmla="val 16667"/>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事件</a:t>
            </a:r>
          </a:p>
        </p:txBody>
      </p:sp>
      <p:sp>
        <p:nvSpPr>
          <p:cNvPr id="86024" name="Text Box 10">
            <a:extLst>
              <a:ext uri="{FF2B5EF4-FFF2-40B4-BE49-F238E27FC236}">
                <a16:creationId xmlns:a16="http://schemas.microsoft.com/office/drawing/2014/main" id="{6281392C-1CB9-234D-8EF4-E535332FC890}"/>
              </a:ext>
            </a:extLst>
          </p:cNvPr>
          <p:cNvSpPr txBox="1">
            <a:spLocks noChangeArrowheads="1"/>
          </p:cNvSpPr>
          <p:nvPr/>
        </p:nvSpPr>
        <p:spPr bwMode="auto">
          <a:xfrm>
            <a:off x="344488" y="5981700"/>
            <a:ext cx="8486775" cy="82232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chemeClr val="bg1"/>
                </a:solidFill>
              </a:rPr>
              <a:t>代表的行为 </a:t>
            </a:r>
            <a:r>
              <a:rPr lang="en-US" altLang="zh-CN" sz="1800" i="1">
                <a:solidFill>
                  <a:schemeClr val="bg1"/>
                </a:solidFill>
              </a:rPr>
              <a:t>单个对象</a:t>
            </a:r>
            <a:r>
              <a:rPr lang="en-US" altLang="zh-CN" sz="1800">
                <a:solidFill>
                  <a:schemeClr val="bg1"/>
                </a:solidFill>
              </a:rPr>
              <a:t> 有趣的动态行为。</a:t>
            </a:r>
          </a:p>
        </p:txBody>
      </p:sp>
      <p:grpSp>
        <p:nvGrpSpPr>
          <p:cNvPr id="86025" name="Group 67">
            <a:extLst>
              <a:ext uri="{FF2B5EF4-FFF2-40B4-BE49-F238E27FC236}">
                <a16:creationId xmlns:a16="http://schemas.microsoft.com/office/drawing/2014/main" id="{7B926C36-16BC-4649-BF87-FFF71A231EB8}"/>
              </a:ext>
            </a:extLst>
          </p:cNvPr>
          <p:cNvGrpSpPr>
            <a:grpSpLocks/>
          </p:cNvGrpSpPr>
          <p:nvPr/>
        </p:nvGrpSpPr>
        <p:grpSpPr bwMode="auto">
          <a:xfrm>
            <a:off x="723900" y="854075"/>
            <a:ext cx="7694613" cy="5189538"/>
            <a:chOff x="456" y="622"/>
            <a:chExt cx="4847" cy="3269"/>
          </a:xfrm>
        </p:grpSpPr>
        <p:sp>
          <p:nvSpPr>
            <p:cNvPr id="86027" name="Oval 12">
              <a:extLst>
                <a:ext uri="{FF2B5EF4-FFF2-40B4-BE49-F238E27FC236}">
                  <a16:creationId xmlns:a16="http://schemas.microsoft.com/office/drawing/2014/main" id="{5B3824A7-96CD-794B-BA04-873B068D9828}"/>
                </a:ext>
              </a:extLst>
            </p:cNvPr>
            <p:cNvSpPr>
              <a:spLocks noChangeArrowheads="1"/>
            </p:cNvSpPr>
            <p:nvPr/>
          </p:nvSpPr>
          <p:spPr bwMode="auto">
            <a:xfrm>
              <a:off x="2432" y="622"/>
              <a:ext cx="98" cy="98"/>
            </a:xfrm>
            <a:prstGeom prst="ellipse">
              <a:avLst/>
            </a:prstGeom>
            <a:solidFill>
              <a:srgbClr val="000000"/>
            </a:solidFill>
            <a:ln w="222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6028" name="Group 13">
              <a:extLst>
                <a:ext uri="{FF2B5EF4-FFF2-40B4-BE49-F238E27FC236}">
                  <a16:creationId xmlns:a16="http://schemas.microsoft.com/office/drawing/2014/main" id="{C89AF094-9E89-6043-B417-B47F29DD20C2}"/>
                </a:ext>
              </a:extLst>
            </p:cNvPr>
            <p:cNvGrpSpPr>
              <a:grpSpLocks/>
            </p:cNvGrpSpPr>
            <p:nvPr/>
          </p:nvGrpSpPr>
          <p:grpSpPr bwMode="auto">
            <a:xfrm>
              <a:off x="2439" y="678"/>
              <a:ext cx="84" cy="223"/>
              <a:chOff x="2411" y="290"/>
              <a:chExt cx="84" cy="223"/>
            </a:xfrm>
          </p:grpSpPr>
          <p:sp>
            <p:nvSpPr>
              <p:cNvPr id="86077" name="Line 14">
                <a:extLst>
                  <a:ext uri="{FF2B5EF4-FFF2-40B4-BE49-F238E27FC236}">
                    <a16:creationId xmlns:a16="http://schemas.microsoft.com/office/drawing/2014/main" id="{D890AD90-21F0-7349-87C1-05DF97FAC403}"/>
                  </a:ext>
                </a:extLst>
              </p:cNvPr>
              <p:cNvSpPr>
                <a:spLocks noChangeShapeType="1"/>
              </p:cNvSpPr>
              <p:nvPr/>
            </p:nvSpPr>
            <p:spPr bwMode="auto">
              <a:xfrm>
                <a:off x="2453" y="374"/>
                <a:ext cx="1" cy="139"/>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78" name="Freeform 15">
                <a:extLst>
                  <a:ext uri="{FF2B5EF4-FFF2-40B4-BE49-F238E27FC236}">
                    <a16:creationId xmlns:a16="http://schemas.microsoft.com/office/drawing/2014/main" id="{BBC17A19-939F-F846-ACD0-C95DA114441E}"/>
                  </a:ext>
                </a:extLst>
              </p:cNvPr>
              <p:cNvSpPr>
                <a:spLocks noChangeArrowheads="1"/>
              </p:cNvSpPr>
              <p:nvPr/>
            </p:nvSpPr>
            <p:spPr bwMode="auto">
              <a:xfrm>
                <a:off x="2411" y="374"/>
                <a:ext cx="84" cy="139"/>
              </a:xfrm>
              <a:custGeom>
                <a:avLst/>
                <a:gdLst>
                  <a:gd name="T0" fmla="*/ 84 w 84"/>
                  <a:gd name="T1" fmla="*/ 0 h 139"/>
                  <a:gd name="T2" fmla="*/ 42 w 84"/>
                  <a:gd name="T3" fmla="*/ 139 h 139"/>
                  <a:gd name="T4" fmla="*/ 0 w 84"/>
                  <a:gd name="T5" fmla="*/ 0 h 139"/>
                  <a:gd name="T6" fmla="*/ 0 60000 65536"/>
                  <a:gd name="T7" fmla="*/ 0 60000 65536"/>
                  <a:gd name="T8" fmla="*/ 0 60000 65536"/>
                </a:gdLst>
                <a:ahLst/>
                <a:cxnLst>
                  <a:cxn ang="T6">
                    <a:pos x="T0" y="T1"/>
                  </a:cxn>
                  <a:cxn ang="T7">
                    <a:pos x="T2" y="T3"/>
                  </a:cxn>
                  <a:cxn ang="T8">
                    <a:pos x="T4" y="T5"/>
                  </a:cxn>
                </a:cxnLst>
                <a:rect l="0" t="0" r="r" b="b"/>
                <a:pathLst>
                  <a:path w="84" h="139">
                    <a:moveTo>
                      <a:pt x="84" y="0"/>
                    </a:moveTo>
                    <a:lnTo>
                      <a:pt x="42" y="139"/>
                    </a:lnTo>
                    <a:lnTo>
                      <a:pt x="0" y="0"/>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79" name="Line 16">
                <a:extLst>
                  <a:ext uri="{FF2B5EF4-FFF2-40B4-BE49-F238E27FC236}">
                    <a16:creationId xmlns:a16="http://schemas.microsoft.com/office/drawing/2014/main" id="{42C0C4CC-23E6-F245-BF3F-C8E7772CBE39}"/>
                  </a:ext>
                </a:extLst>
              </p:cNvPr>
              <p:cNvSpPr>
                <a:spLocks noChangeShapeType="1"/>
              </p:cNvSpPr>
              <p:nvPr/>
            </p:nvSpPr>
            <p:spPr bwMode="auto">
              <a:xfrm>
                <a:off x="2453" y="290"/>
                <a:ext cx="1" cy="84"/>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6029" name="Line 17">
              <a:extLst>
                <a:ext uri="{FF2B5EF4-FFF2-40B4-BE49-F238E27FC236}">
                  <a16:creationId xmlns:a16="http://schemas.microsoft.com/office/drawing/2014/main" id="{592300A7-F8E3-7649-81A3-3E8A501E5633}"/>
                </a:ext>
              </a:extLst>
            </p:cNvPr>
            <p:cNvSpPr>
              <a:spLocks noChangeShapeType="1"/>
            </p:cNvSpPr>
            <p:nvPr/>
          </p:nvSpPr>
          <p:spPr bwMode="auto">
            <a:xfrm>
              <a:off x="2956" y="1083"/>
              <a:ext cx="1355"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6030" name="Rectangle 18">
              <a:extLst>
                <a:ext uri="{FF2B5EF4-FFF2-40B4-BE49-F238E27FC236}">
                  <a16:creationId xmlns:a16="http://schemas.microsoft.com/office/drawing/2014/main" id="{6D7E4413-D606-824F-BE44-9C25561487B6}"/>
                </a:ext>
              </a:extLst>
            </p:cNvPr>
            <p:cNvSpPr>
              <a:spLocks noChangeArrowheads="1"/>
            </p:cNvSpPr>
            <p:nvPr/>
          </p:nvSpPr>
          <p:spPr bwMode="auto">
            <a:xfrm>
              <a:off x="686" y="964"/>
              <a:ext cx="123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BUTTON1＆2Pressed</a:t>
              </a:r>
              <a:endParaRPr lang="en-US" altLang="zh-CN" sz="1600">
                <a:latin typeface="Lucida Sans Typewriter" panose="020B0509030504030204" pitchFamily="49" charset="0"/>
              </a:endParaRPr>
            </a:p>
          </p:txBody>
        </p:sp>
        <p:sp>
          <p:nvSpPr>
            <p:cNvPr id="86031" name="Line 19">
              <a:extLst>
                <a:ext uri="{FF2B5EF4-FFF2-40B4-BE49-F238E27FC236}">
                  <a16:creationId xmlns:a16="http://schemas.microsoft.com/office/drawing/2014/main" id="{D6446A39-F857-6D48-954F-947FA7AF7A27}"/>
                </a:ext>
              </a:extLst>
            </p:cNvPr>
            <p:cNvSpPr>
              <a:spLocks noChangeShapeType="1"/>
            </p:cNvSpPr>
            <p:nvPr/>
          </p:nvSpPr>
          <p:spPr bwMode="auto">
            <a:xfrm>
              <a:off x="2467" y="1348"/>
              <a:ext cx="1" cy="629"/>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6032" name="Line 20">
              <a:extLst>
                <a:ext uri="{FF2B5EF4-FFF2-40B4-BE49-F238E27FC236}">
                  <a16:creationId xmlns:a16="http://schemas.microsoft.com/office/drawing/2014/main" id="{58D5BFDE-E87D-934F-8F6F-7AAEE1C1B6C3}"/>
                </a:ext>
              </a:extLst>
            </p:cNvPr>
            <p:cNvSpPr>
              <a:spLocks noChangeShapeType="1"/>
            </p:cNvSpPr>
            <p:nvPr/>
          </p:nvSpPr>
          <p:spPr bwMode="auto">
            <a:xfrm>
              <a:off x="2467" y="2410"/>
              <a:ext cx="1" cy="614"/>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6033" name="Rectangle 21">
              <a:extLst>
                <a:ext uri="{FF2B5EF4-FFF2-40B4-BE49-F238E27FC236}">
                  <a16:creationId xmlns:a16="http://schemas.microsoft.com/office/drawing/2014/main" id="{30B6DCCB-F190-634E-B42C-AA231D599752}"/>
                </a:ext>
              </a:extLst>
            </p:cNvPr>
            <p:cNvSpPr>
              <a:spLocks noChangeArrowheads="1"/>
            </p:cNvSpPr>
            <p:nvPr/>
          </p:nvSpPr>
          <p:spPr bwMode="auto">
            <a:xfrm>
              <a:off x="2521" y="1536"/>
              <a:ext cx="10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button1Pressed</a:t>
              </a:r>
              <a:endParaRPr lang="en-US" altLang="zh-CN" sz="1600">
                <a:latin typeface="Lucida Sans Typewriter" panose="020B0509030504030204" pitchFamily="49" charset="0"/>
              </a:endParaRPr>
            </a:p>
          </p:txBody>
        </p:sp>
        <p:sp>
          <p:nvSpPr>
            <p:cNvPr id="86034" name="Rectangle 22">
              <a:extLst>
                <a:ext uri="{FF2B5EF4-FFF2-40B4-BE49-F238E27FC236}">
                  <a16:creationId xmlns:a16="http://schemas.microsoft.com/office/drawing/2014/main" id="{1C93B229-C122-3F4F-A987-4ADEC9BB485E}"/>
                </a:ext>
              </a:extLst>
            </p:cNvPr>
            <p:cNvSpPr>
              <a:spLocks noChangeArrowheads="1"/>
            </p:cNvSpPr>
            <p:nvPr/>
          </p:nvSpPr>
          <p:spPr bwMode="auto">
            <a:xfrm>
              <a:off x="3045" y="908"/>
              <a:ext cx="10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button2Pressed</a:t>
              </a:r>
              <a:endParaRPr lang="en-US" altLang="zh-CN" sz="1600">
                <a:latin typeface="Lucida Sans Typewriter" panose="020B0509030504030204" pitchFamily="49" charset="0"/>
              </a:endParaRPr>
            </a:p>
          </p:txBody>
        </p:sp>
        <p:sp>
          <p:nvSpPr>
            <p:cNvPr id="86035" name="Line 23">
              <a:extLst>
                <a:ext uri="{FF2B5EF4-FFF2-40B4-BE49-F238E27FC236}">
                  <a16:creationId xmlns:a16="http://schemas.microsoft.com/office/drawing/2014/main" id="{5C907D21-998C-8C40-97D6-16A338032882}"/>
                </a:ext>
              </a:extLst>
            </p:cNvPr>
            <p:cNvSpPr>
              <a:spLocks noChangeShapeType="1"/>
            </p:cNvSpPr>
            <p:nvPr/>
          </p:nvSpPr>
          <p:spPr bwMode="auto">
            <a:xfrm flipH="1">
              <a:off x="2970" y="1209"/>
              <a:ext cx="1355"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6036" name="Line 24">
              <a:extLst>
                <a:ext uri="{FF2B5EF4-FFF2-40B4-BE49-F238E27FC236}">
                  <a16:creationId xmlns:a16="http://schemas.microsoft.com/office/drawing/2014/main" id="{FB0DD7E7-CA48-E340-9200-9DCB17D1B246}"/>
                </a:ext>
              </a:extLst>
            </p:cNvPr>
            <p:cNvSpPr>
              <a:spLocks noChangeShapeType="1"/>
            </p:cNvSpPr>
            <p:nvPr/>
          </p:nvSpPr>
          <p:spPr bwMode="auto">
            <a:xfrm>
              <a:off x="2956" y="2159"/>
              <a:ext cx="1355"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6037" name="Rectangle 25">
              <a:extLst>
                <a:ext uri="{FF2B5EF4-FFF2-40B4-BE49-F238E27FC236}">
                  <a16:creationId xmlns:a16="http://schemas.microsoft.com/office/drawing/2014/main" id="{004252F7-1F47-A644-8739-03674855A30B}"/>
                </a:ext>
              </a:extLst>
            </p:cNvPr>
            <p:cNvSpPr>
              <a:spLocks noChangeArrowheads="1"/>
            </p:cNvSpPr>
            <p:nvPr/>
          </p:nvSpPr>
          <p:spPr bwMode="auto">
            <a:xfrm>
              <a:off x="3034" y="1983"/>
              <a:ext cx="10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button2Pressed</a:t>
              </a:r>
              <a:endParaRPr lang="en-US" altLang="zh-CN" sz="1600">
                <a:latin typeface="Lucida Sans Typewriter" panose="020B0509030504030204" pitchFamily="49" charset="0"/>
              </a:endParaRPr>
            </a:p>
          </p:txBody>
        </p:sp>
        <p:sp>
          <p:nvSpPr>
            <p:cNvPr id="86038" name="Line 26">
              <a:extLst>
                <a:ext uri="{FF2B5EF4-FFF2-40B4-BE49-F238E27FC236}">
                  <a16:creationId xmlns:a16="http://schemas.microsoft.com/office/drawing/2014/main" id="{48D6D4F9-3F1D-3F48-9B83-9A3690AB2AD7}"/>
                </a:ext>
              </a:extLst>
            </p:cNvPr>
            <p:cNvSpPr>
              <a:spLocks noChangeShapeType="1"/>
            </p:cNvSpPr>
            <p:nvPr/>
          </p:nvSpPr>
          <p:spPr bwMode="auto">
            <a:xfrm flipH="1">
              <a:off x="2984" y="2270"/>
              <a:ext cx="1355"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6039" name="Line 27">
              <a:extLst>
                <a:ext uri="{FF2B5EF4-FFF2-40B4-BE49-F238E27FC236}">
                  <a16:creationId xmlns:a16="http://schemas.microsoft.com/office/drawing/2014/main" id="{220ECD29-A2A4-094C-BE49-19B7BB66A653}"/>
                </a:ext>
              </a:extLst>
            </p:cNvPr>
            <p:cNvSpPr>
              <a:spLocks noChangeShapeType="1"/>
            </p:cNvSpPr>
            <p:nvPr/>
          </p:nvSpPr>
          <p:spPr bwMode="auto">
            <a:xfrm>
              <a:off x="2942" y="3179"/>
              <a:ext cx="1369"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6040" name="Rectangle 28">
              <a:extLst>
                <a:ext uri="{FF2B5EF4-FFF2-40B4-BE49-F238E27FC236}">
                  <a16:creationId xmlns:a16="http://schemas.microsoft.com/office/drawing/2014/main" id="{DF88D304-C0FC-9F4D-90C9-9B750B416C85}"/>
                </a:ext>
              </a:extLst>
            </p:cNvPr>
            <p:cNvSpPr>
              <a:spLocks noChangeArrowheads="1"/>
            </p:cNvSpPr>
            <p:nvPr/>
          </p:nvSpPr>
          <p:spPr bwMode="auto">
            <a:xfrm>
              <a:off x="3045" y="3003"/>
              <a:ext cx="10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button2Pressed</a:t>
              </a:r>
              <a:endParaRPr lang="en-US" altLang="zh-CN" sz="1600">
                <a:latin typeface="Lucida Sans Typewriter" panose="020B0509030504030204" pitchFamily="49" charset="0"/>
              </a:endParaRPr>
            </a:p>
          </p:txBody>
        </p:sp>
        <p:sp>
          <p:nvSpPr>
            <p:cNvPr id="86041" name="Line 29">
              <a:extLst>
                <a:ext uri="{FF2B5EF4-FFF2-40B4-BE49-F238E27FC236}">
                  <a16:creationId xmlns:a16="http://schemas.microsoft.com/office/drawing/2014/main" id="{8AECE9C9-5FD5-A840-B15A-23C02AA970ED}"/>
                </a:ext>
              </a:extLst>
            </p:cNvPr>
            <p:cNvSpPr>
              <a:spLocks noChangeShapeType="1"/>
            </p:cNvSpPr>
            <p:nvPr/>
          </p:nvSpPr>
          <p:spPr bwMode="auto">
            <a:xfrm flipH="1">
              <a:off x="2984" y="3290"/>
              <a:ext cx="1327"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6042" name="Rectangle 30">
              <a:extLst>
                <a:ext uri="{FF2B5EF4-FFF2-40B4-BE49-F238E27FC236}">
                  <a16:creationId xmlns:a16="http://schemas.microsoft.com/office/drawing/2014/main" id="{321B0F73-A676-0848-93F6-C0B971C8D9BE}"/>
                </a:ext>
              </a:extLst>
            </p:cNvPr>
            <p:cNvSpPr>
              <a:spLocks noChangeArrowheads="1"/>
            </p:cNvSpPr>
            <p:nvPr/>
          </p:nvSpPr>
          <p:spPr bwMode="auto">
            <a:xfrm>
              <a:off x="2521" y="2640"/>
              <a:ext cx="10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button1Pressed</a:t>
              </a:r>
              <a:endParaRPr lang="en-US" altLang="zh-CN" sz="1600">
                <a:latin typeface="Lucida Sans Typewriter" panose="020B0509030504030204" pitchFamily="49" charset="0"/>
              </a:endParaRPr>
            </a:p>
          </p:txBody>
        </p:sp>
        <p:sp>
          <p:nvSpPr>
            <p:cNvPr id="86043" name="Rectangle 31">
              <a:extLst>
                <a:ext uri="{FF2B5EF4-FFF2-40B4-BE49-F238E27FC236}">
                  <a16:creationId xmlns:a16="http://schemas.microsoft.com/office/drawing/2014/main" id="{ED688A89-F333-F544-8204-3245FF717925}"/>
                </a:ext>
              </a:extLst>
            </p:cNvPr>
            <p:cNvSpPr>
              <a:spLocks noChangeArrowheads="1"/>
            </p:cNvSpPr>
            <p:nvPr/>
          </p:nvSpPr>
          <p:spPr bwMode="auto">
            <a:xfrm>
              <a:off x="757" y="2025"/>
              <a:ext cx="123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BUTTON1＆2Pressed</a:t>
              </a:r>
              <a:endParaRPr lang="en-US" altLang="zh-CN" sz="1600">
                <a:latin typeface="Lucida Sans Typewriter" panose="020B0509030504030204" pitchFamily="49" charset="0"/>
              </a:endParaRPr>
            </a:p>
          </p:txBody>
        </p:sp>
        <p:sp>
          <p:nvSpPr>
            <p:cNvPr id="86044" name="Freeform 32">
              <a:extLst>
                <a:ext uri="{FF2B5EF4-FFF2-40B4-BE49-F238E27FC236}">
                  <a16:creationId xmlns:a16="http://schemas.microsoft.com/office/drawing/2014/main" id="{743A3F7E-5F79-894D-ADAB-41928AE4B0D5}"/>
                </a:ext>
              </a:extLst>
            </p:cNvPr>
            <p:cNvSpPr>
              <a:spLocks noChangeArrowheads="1"/>
            </p:cNvSpPr>
            <p:nvPr/>
          </p:nvSpPr>
          <p:spPr bwMode="auto">
            <a:xfrm>
              <a:off x="679" y="1125"/>
              <a:ext cx="1313" cy="1903"/>
            </a:xfrm>
            <a:custGeom>
              <a:avLst/>
              <a:gdLst>
                <a:gd name="T0" fmla="*/ 1313 w 1313"/>
                <a:gd name="T1" fmla="*/ 0 h 1903"/>
                <a:gd name="T2" fmla="*/ 0 w 1313"/>
                <a:gd name="T3" fmla="*/ 0 h 1903"/>
                <a:gd name="T4" fmla="*/ 4 w 1313"/>
                <a:gd name="T5" fmla="*/ 1903 h 1903"/>
                <a:gd name="T6" fmla="*/ 0 60000 65536"/>
                <a:gd name="T7" fmla="*/ 0 60000 65536"/>
                <a:gd name="T8" fmla="*/ 0 60000 65536"/>
              </a:gdLst>
              <a:ahLst/>
              <a:cxnLst>
                <a:cxn ang="T6">
                  <a:pos x="T0" y="T1"/>
                </a:cxn>
                <a:cxn ang="T7">
                  <a:pos x="T2" y="T3"/>
                </a:cxn>
                <a:cxn ang="T8">
                  <a:pos x="T4" y="T5"/>
                </a:cxn>
              </a:cxnLst>
              <a:rect l="0" t="0" r="r" b="b"/>
              <a:pathLst>
                <a:path w="1313" h="1903">
                  <a:moveTo>
                    <a:pt x="1313" y="0"/>
                  </a:moveTo>
                  <a:lnTo>
                    <a:pt x="0" y="0"/>
                  </a:lnTo>
                  <a:lnTo>
                    <a:pt x="4" y="1903"/>
                  </a:lnTo>
                </a:path>
              </a:pathLst>
            </a:custGeom>
            <a:noFill/>
            <a:ln w="22225">
              <a:solidFill>
                <a:srgbClr val="0000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45" name="Freeform 33">
              <a:extLst>
                <a:ext uri="{FF2B5EF4-FFF2-40B4-BE49-F238E27FC236}">
                  <a16:creationId xmlns:a16="http://schemas.microsoft.com/office/drawing/2014/main" id="{2299B46D-E948-FA48-AE48-E04F95962C6B}"/>
                </a:ext>
              </a:extLst>
            </p:cNvPr>
            <p:cNvSpPr>
              <a:spLocks noChangeArrowheads="1"/>
            </p:cNvSpPr>
            <p:nvPr/>
          </p:nvSpPr>
          <p:spPr bwMode="auto">
            <a:xfrm>
              <a:off x="937" y="2187"/>
              <a:ext cx="1041" cy="841"/>
            </a:xfrm>
            <a:custGeom>
              <a:avLst/>
              <a:gdLst>
                <a:gd name="T0" fmla="*/ 1041 w 1041"/>
                <a:gd name="T1" fmla="*/ 0 h 841"/>
                <a:gd name="T2" fmla="*/ 7 w 1041"/>
                <a:gd name="T3" fmla="*/ 0 h 841"/>
                <a:gd name="T4" fmla="*/ 0 w 1041"/>
                <a:gd name="T5" fmla="*/ 841 h 841"/>
                <a:gd name="T6" fmla="*/ 0 60000 65536"/>
                <a:gd name="T7" fmla="*/ 0 60000 65536"/>
                <a:gd name="T8" fmla="*/ 0 60000 65536"/>
              </a:gdLst>
              <a:ahLst/>
              <a:cxnLst>
                <a:cxn ang="T6">
                  <a:pos x="T0" y="T1"/>
                </a:cxn>
                <a:cxn ang="T7">
                  <a:pos x="T2" y="T3"/>
                </a:cxn>
                <a:cxn ang="T8">
                  <a:pos x="T4" y="T5"/>
                </a:cxn>
              </a:cxnLst>
              <a:rect l="0" t="0" r="r" b="b"/>
              <a:pathLst>
                <a:path w="1041" h="841">
                  <a:moveTo>
                    <a:pt x="1041" y="0"/>
                  </a:moveTo>
                  <a:lnTo>
                    <a:pt x="7" y="0"/>
                  </a:lnTo>
                  <a:lnTo>
                    <a:pt x="0" y="841"/>
                  </a:lnTo>
                </a:path>
              </a:pathLst>
            </a:custGeom>
            <a:noFill/>
            <a:ln w="22225">
              <a:solidFill>
                <a:srgbClr val="0000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86046" name="Group 35">
              <a:extLst>
                <a:ext uri="{FF2B5EF4-FFF2-40B4-BE49-F238E27FC236}">
                  <a16:creationId xmlns:a16="http://schemas.microsoft.com/office/drawing/2014/main" id="{A6736A4C-62AE-5742-B229-33278DCD0577}"/>
                </a:ext>
              </a:extLst>
            </p:cNvPr>
            <p:cNvGrpSpPr>
              <a:grpSpLocks/>
            </p:cNvGrpSpPr>
            <p:nvPr/>
          </p:nvGrpSpPr>
          <p:grpSpPr bwMode="auto">
            <a:xfrm>
              <a:off x="895" y="3472"/>
              <a:ext cx="84" cy="251"/>
              <a:chOff x="902" y="3084"/>
              <a:chExt cx="84" cy="251"/>
            </a:xfrm>
          </p:grpSpPr>
          <p:sp>
            <p:nvSpPr>
              <p:cNvPr id="86074" name="Line 36">
                <a:extLst>
                  <a:ext uri="{FF2B5EF4-FFF2-40B4-BE49-F238E27FC236}">
                    <a16:creationId xmlns:a16="http://schemas.microsoft.com/office/drawing/2014/main" id="{1DE7C0E5-6A9B-F543-9C33-444861145762}"/>
                  </a:ext>
                </a:extLst>
              </p:cNvPr>
              <p:cNvSpPr>
                <a:spLocks noChangeShapeType="1"/>
              </p:cNvSpPr>
              <p:nvPr/>
            </p:nvSpPr>
            <p:spPr bwMode="auto">
              <a:xfrm>
                <a:off x="944" y="3182"/>
                <a:ext cx="1" cy="153"/>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75" name="Freeform 37">
                <a:extLst>
                  <a:ext uri="{FF2B5EF4-FFF2-40B4-BE49-F238E27FC236}">
                    <a16:creationId xmlns:a16="http://schemas.microsoft.com/office/drawing/2014/main" id="{6EC9C6A2-750B-AC4D-AE34-8FF6B8A981FF}"/>
                  </a:ext>
                </a:extLst>
              </p:cNvPr>
              <p:cNvSpPr>
                <a:spLocks noChangeArrowheads="1"/>
              </p:cNvSpPr>
              <p:nvPr/>
            </p:nvSpPr>
            <p:spPr bwMode="auto">
              <a:xfrm>
                <a:off x="902" y="3196"/>
                <a:ext cx="84" cy="139"/>
              </a:xfrm>
              <a:custGeom>
                <a:avLst/>
                <a:gdLst>
                  <a:gd name="T0" fmla="*/ 84 w 84"/>
                  <a:gd name="T1" fmla="*/ 0 h 139"/>
                  <a:gd name="T2" fmla="*/ 42 w 84"/>
                  <a:gd name="T3" fmla="*/ 139 h 139"/>
                  <a:gd name="T4" fmla="*/ 0 w 84"/>
                  <a:gd name="T5" fmla="*/ 0 h 139"/>
                  <a:gd name="T6" fmla="*/ 0 60000 65536"/>
                  <a:gd name="T7" fmla="*/ 0 60000 65536"/>
                  <a:gd name="T8" fmla="*/ 0 60000 65536"/>
                </a:gdLst>
                <a:ahLst/>
                <a:cxnLst>
                  <a:cxn ang="T6">
                    <a:pos x="T0" y="T1"/>
                  </a:cxn>
                  <a:cxn ang="T7">
                    <a:pos x="T2" y="T3"/>
                  </a:cxn>
                  <a:cxn ang="T8">
                    <a:pos x="T4" y="T5"/>
                  </a:cxn>
                </a:cxnLst>
                <a:rect l="0" t="0" r="r" b="b"/>
                <a:pathLst>
                  <a:path w="84" h="139">
                    <a:moveTo>
                      <a:pt x="84" y="0"/>
                    </a:moveTo>
                    <a:lnTo>
                      <a:pt x="42" y="139"/>
                    </a:lnTo>
                    <a:lnTo>
                      <a:pt x="0" y="0"/>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76" name="Line 38">
                <a:extLst>
                  <a:ext uri="{FF2B5EF4-FFF2-40B4-BE49-F238E27FC236}">
                    <a16:creationId xmlns:a16="http://schemas.microsoft.com/office/drawing/2014/main" id="{9965054E-0A35-4B44-AD89-47094C86B0A7}"/>
                  </a:ext>
                </a:extLst>
              </p:cNvPr>
              <p:cNvSpPr>
                <a:spLocks noChangeShapeType="1"/>
              </p:cNvSpPr>
              <p:nvPr/>
            </p:nvSpPr>
            <p:spPr bwMode="auto">
              <a:xfrm flipV="1">
                <a:off x="944" y="3084"/>
                <a:ext cx="1" cy="9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6047" name="Oval 39">
              <a:extLst>
                <a:ext uri="{FF2B5EF4-FFF2-40B4-BE49-F238E27FC236}">
                  <a16:creationId xmlns:a16="http://schemas.microsoft.com/office/drawing/2014/main" id="{3E9E620D-E8E0-094F-B10D-06D7C23E18E8}"/>
                </a:ext>
              </a:extLst>
            </p:cNvPr>
            <p:cNvSpPr>
              <a:spLocks noChangeArrowheads="1"/>
            </p:cNvSpPr>
            <p:nvPr/>
          </p:nvSpPr>
          <p:spPr bwMode="auto">
            <a:xfrm>
              <a:off x="860" y="3723"/>
              <a:ext cx="154" cy="168"/>
            </a:xfrm>
            <a:prstGeom prst="ellipse">
              <a:avLst/>
            </a:pr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6048" name="AutoShape 40">
              <a:extLst>
                <a:ext uri="{FF2B5EF4-FFF2-40B4-BE49-F238E27FC236}">
                  <a16:creationId xmlns:a16="http://schemas.microsoft.com/office/drawing/2014/main" id="{D619083E-577A-1046-BB49-A7D9126351D5}"/>
                </a:ext>
              </a:extLst>
            </p:cNvPr>
            <p:cNvSpPr>
              <a:spLocks noChangeArrowheads="1"/>
            </p:cNvSpPr>
            <p:nvPr/>
          </p:nvSpPr>
          <p:spPr bwMode="auto">
            <a:xfrm>
              <a:off x="4325" y="1977"/>
              <a:ext cx="978" cy="447"/>
            </a:xfrm>
            <a:prstGeom prst="roundRect">
              <a:avLst>
                <a:gd name="adj" fmla="val 48435"/>
              </a:avLst>
            </a:prstGeom>
            <a:solidFill>
              <a:schemeClr val="bg1"/>
            </a:solidFill>
            <a:ln w="222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6049" name="Group 41">
              <a:extLst>
                <a:ext uri="{FF2B5EF4-FFF2-40B4-BE49-F238E27FC236}">
                  <a16:creationId xmlns:a16="http://schemas.microsoft.com/office/drawing/2014/main" id="{4A4AA89D-2781-6047-8189-42DCF9D4E26F}"/>
                </a:ext>
              </a:extLst>
            </p:cNvPr>
            <p:cNvGrpSpPr>
              <a:grpSpLocks/>
            </p:cNvGrpSpPr>
            <p:nvPr/>
          </p:nvGrpSpPr>
          <p:grpSpPr bwMode="auto">
            <a:xfrm>
              <a:off x="4468" y="2068"/>
              <a:ext cx="694" cy="266"/>
              <a:chOff x="4468" y="1707"/>
              <a:chExt cx="694" cy="266"/>
            </a:xfrm>
          </p:grpSpPr>
          <p:sp>
            <p:nvSpPr>
              <p:cNvPr id="86072" name="Rectangle 42">
                <a:extLst>
                  <a:ext uri="{FF2B5EF4-FFF2-40B4-BE49-F238E27FC236}">
                    <a16:creationId xmlns:a16="http://schemas.microsoft.com/office/drawing/2014/main" id="{72FBB24B-3692-7F49-B95E-C988CAF2C262}"/>
                  </a:ext>
                </a:extLst>
              </p:cNvPr>
              <p:cNvSpPr>
                <a:spLocks noChangeArrowheads="1"/>
              </p:cNvSpPr>
              <p:nvPr/>
            </p:nvSpPr>
            <p:spPr bwMode="auto">
              <a:xfrm>
                <a:off x="4468" y="1707"/>
                <a:ext cx="69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增量</a:t>
                </a:r>
                <a:endParaRPr lang="en-US" altLang="zh-CN" sz="1600">
                  <a:latin typeface="Lucida Sans Typewriter" panose="020B0509030504030204" pitchFamily="49" charset="0"/>
                </a:endParaRPr>
              </a:p>
            </p:txBody>
          </p:sp>
          <p:sp>
            <p:nvSpPr>
              <p:cNvPr id="86073" name="Rectangle 43">
                <a:extLst>
                  <a:ext uri="{FF2B5EF4-FFF2-40B4-BE49-F238E27FC236}">
                    <a16:creationId xmlns:a16="http://schemas.microsoft.com/office/drawing/2014/main" id="{3BA58E32-E24F-054F-B137-9C2D2AB84A2A}"/>
                  </a:ext>
                </a:extLst>
              </p:cNvPr>
              <p:cNvSpPr>
                <a:spLocks noChangeArrowheads="1"/>
              </p:cNvSpPr>
              <p:nvPr/>
            </p:nvSpPr>
            <p:spPr bwMode="auto">
              <a:xfrm>
                <a:off x="4545" y="1819"/>
                <a:ext cx="5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分钟</a:t>
                </a:r>
                <a:endParaRPr lang="en-US" altLang="zh-CN" sz="1600">
                  <a:latin typeface="Lucida Sans Typewriter" panose="020B0509030504030204" pitchFamily="49" charset="0"/>
                </a:endParaRPr>
              </a:p>
            </p:txBody>
          </p:sp>
        </p:grpSp>
        <p:sp>
          <p:nvSpPr>
            <p:cNvPr id="86050" name="Line 44">
              <a:extLst>
                <a:ext uri="{FF2B5EF4-FFF2-40B4-BE49-F238E27FC236}">
                  <a16:creationId xmlns:a16="http://schemas.microsoft.com/office/drawing/2014/main" id="{A0F7DB3C-0CC7-9842-A55A-E57F2891159A}"/>
                </a:ext>
              </a:extLst>
            </p:cNvPr>
            <p:cNvSpPr>
              <a:spLocks noChangeShapeType="1"/>
            </p:cNvSpPr>
            <p:nvPr/>
          </p:nvSpPr>
          <p:spPr bwMode="auto">
            <a:xfrm flipH="1">
              <a:off x="1434" y="3248"/>
              <a:ext cx="558"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6051" name="AutoShape 45">
              <a:extLst>
                <a:ext uri="{FF2B5EF4-FFF2-40B4-BE49-F238E27FC236}">
                  <a16:creationId xmlns:a16="http://schemas.microsoft.com/office/drawing/2014/main" id="{B8B209FC-91D5-F949-958D-A266DEB99523}"/>
                </a:ext>
              </a:extLst>
            </p:cNvPr>
            <p:cNvSpPr>
              <a:spLocks noChangeArrowheads="1"/>
            </p:cNvSpPr>
            <p:nvPr/>
          </p:nvSpPr>
          <p:spPr bwMode="auto">
            <a:xfrm>
              <a:off x="4325" y="915"/>
              <a:ext cx="978" cy="447"/>
            </a:xfrm>
            <a:prstGeom prst="roundRect">
              <a:avLst>
                <a:gd name="adj" fmla="val 48435"/>
              </a:avLst>
            </a:prstGeom>
            <a:solidFill>
              <a:schemeClr val="bg1"/>
            </a:solidFill>
            <a:ln w="222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6052" name="Group 46">
              <a:extLst>
                <a:ext uri="{FF2B5EF4-FFF2-40B4-BE49-F238E27FC236}">
                  <a16:creationId xmlns:a16="http://schemas.microsoft.com/office/drawing/2014/main" id="{9CB8AF3D-54DC-054B-AF0B-85C5EF5DC756}"/>
                </a:ext>
              </a:extLst>
            </p:cNvPr>
            <p:cNvGrpSpPr>
              <a:grpSpLocks/>
            </p:cNvGrpSpPr>
            <p:nvPr/>
          </p:nvGrpSpPr>
          <p:grpSpPr bwMode="auto">
            <a:xfrm>
              <a:off x="4468" y="1006"/>
              <a:ext cx="694" cy="266"/>
              <a:chOff x="4510" y="645"/>
              <a:chExt cx="694" cy="266"/>
            </a:xfrm>
          </p:grpSpPr>
          <p:sp>
            <p:nvSpPr>
              <p:cNvPr id="86070" name="Rectangle 47">
                <a:extLst>
                  <a:ext uri="{FF2B5EF4-FFF2-40B4-BE49-F238E27FC236}">
                    <a16:creationId xmlns:a16="http://schemas.microsoft.com/office/drawing/2014/main" id="{48C7E866-7051-C743-8E98-A676849E6B34}"/>
                  </a:ext>
                </a:extLst>
              </p:cNvPr>
              <p:cNvSpPr>
                <a:spLocks noChangeArrowheads="1"/>
              </p:cNvSpPr>
              <p:nvPr/>
            </p:nvSpPr>
            <p:spPr bwMode="auto">
              <a:xfrm>
                <a:off x="4510" y="645"/>
                <a:ext cx="69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增量</a:t>
                </a:r>
                <a:endParaRPr lang="en-US" altLang="zh-CN" sz="1600">
                  <a:latin typeface="Lucida Sans Typewriter" panose="020B0509030504030204" pitchFamily="49" charset="0"/>
                </a:endParaRPr>
              </a:p>
            </p:txBody>
          </p:sp>
          <p:sp>
            <p:nvSpPr>
              <p:cNvPr id="86071" name="Rectangle 48">
                <a:extLst>
                  <a:ext uri="{FF2B5EF4-FFF2-40B4-BE49-F238E27FC236}">
                    <a16:creationId xmlns:a16="http://schemas.microsoft.com/office/drawing/2014/main" id="{62C1B695-1514-C04D-B50B-2F3414BC47D2}"/>
                  </a:ext>
                </a:extLst>
              </p:cNvPr>
              <p:cNvSpPr>
                <a:spLocks noChangeArrowheads="1"/>
              </p:cNvSpPr>
              <p:nvPr/>
            </p:nvSpPr>
            <p:spPr bwMode="auto">
              <a:xfrm>
                <a:off x="4644" y="757"/>
                <a:ext cx="38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小时</a:t>
                </a:r>
                <a:endParaRPr lang="en-US" altLang="zh-CN" sz="1600">
                  <a:latin typeface="Lucida Sans Typewriter" panose="020B0509030504030204" pitchFamily="49" charset="0"/>
                </a:endParaRPr>
              </a:p>
            </p:txBody>
          </p:sp>
        </p:grpSp>
        <p:sp>
          <p:nvSpPr>
            <p:cNvPr id="86053" name="AutoShape 49">
              <a:extLst>
                <a:ext uri="{FF2B5EF4-FFF2-40B4-BE49-F238E27FC236}">
                  <a16:creationId xmlns:a16="http://schemas.microsoft.com/office/drawing/2014/main" id="{51C5F392-4AFF-9E46-9E1B-D610E2C2DFE2}"/>
                </a:ext>
              </a:extLst>
            </p:cNvPr>
            <p:cNvSpPr>
              <a:spLocks noChangeArrowheads="1"/>
            </p:cNvSpPr>
            <p:nvPr/>
          </p:nvSpPr>
          <p:spPr bwMode="auto">
            <a:xfrm>
              <a:off x="1992" y="916"/>
              <a:ext cx="978" cy="447"/>
            </a:xfrm>
            <a:prstGeom prst="roundRect">
              <a:avLst>
                <a:gd name="adj" fmla="val 48435"/>
              </a:avLst>
            </a:prstGeom>
            <a:solidFill>
              <a:schemeClr val="bg1"/>
            </a:solidFill>
            <a:ln w="222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6054" name="Rectangle 50">
              <a:extLst>
                <a:ext uri="{FF2B5EF4-FFF2-40B4-BE49-F238E27FC236}">
                  <a16:creationId xmlns:a16="http://schemas.microsoft.com/office/drawing/2014/main" id="{766921E7-2B2E-954F-B990-016C5018F6D8}"/>
                </a:ext>
              </a:extLst>
            </p:cNvPr>
            <p:cNvSpPr>
              <a:spLocks noChangeArrowheads="1"/>
            </p:cNvSpPr>
            <p:nvPr/>
          </p:nvSpPr>
          <p:spPr bwMode="auto">
            <a:xfrm>
              <a:off x="2288" y="1007"/>
              <a:ext cx="38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眨</a:t>
              </a:r>
              <a:endParaRPr lang="en-US" altLang="zh-CN" sz="1600">
                <a:latin typeface="Lucida Sans Typewriter" panose="020B0509030504030204" pitchFamily="49" charset="0"/>
              </a:endParaRPr>
            </a:p>
          </p:txBody>
        </p:sp>
        <p:sp>
          <p:nvSpPr>
            <p:cNvPr id="86055" name="Rectangle 51">
              <a:extLst>
                <a:ext uri="{FF2B5EF4-FFF2-40B4-BE49-F238E27FC236}">
                  <a16:creationId xmlns:a16="http://schemas.microsoft.com/office/drawing/2014/main" id="{FEBC09FA-604F-1C43-B068-E438D784FA70}"/>
                </a:ext>
              </a:extLst>
            </p:cNvPr>
            <p:cNvSpPr>
              <a:spLocks noChangeArrowheads="1"/>
            </p:cNvSpPr>
            <p:nvPr/>
          </p:nvSpPr>
          <p:spPr bwMode="auto">
            <a:xfrm>
              <a:off x="2288" y="1119"/>
              <a:ext cx="38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小时</a:t>
              </a:r>
              <a:endParaRPr lang="en-US" altLang="zh-CN" sz="1600">
                <a:latin typeface="Lucida Sans Typewriter" panose="020B0509030504030204" pitchFamily="49" charset="0"/>
              </a:endParaRPr>
            </a:p>
          </p:txBody>
        </p:sp>
        <p:sp>
          <p:nvSpPr>
            <p:cNvPr id="86056" name="AutoShape 52">
              <a:extLst>
                <a:ext uri="{FF2B5EF4-FFF2-40B4-BE49-F238E27FC236}">
                  <a16:creationId xmlns:a16="http://schemas.microsoft.com/office/drawing/2014/main" id="{462EE787-5E80-7641-8DB2-E0C6A5187A0C}"/>
                </a:ext>
              </a:extLst>
            </p:cNvPr>
            <p:cNvSpPr>
              <a:spLocks noChangeArrowheads="1"/>
            </p:cNvSpPr>
            <p:nvPr/>
          </p:nvSpPr>
          <p:spPr bwMode="auto">
            <a:xfrm>
              <a:off x="2006" y="3024"/>
              <a:ext cx="978" cy="447"/>
            </a:xfrm>
            <a:prstGeom prst="roundRect">
              <a:avLst>
                <a:gd name="adj" fmla="val 48435"/>
              </a:avLst>
            </a:prstGeom>
            <a:solidFill>
              <a:schemeClr val="bg1"/>
            </a:solidFill>
            <a:ln w="222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6057" name="Rectangle 53">
              <a:extLst>
                <a:ext uri="{FF2B5EF4-FFF2-40B4-BE49-F238E27FC236}">
                  <a16:creationId xmlns:a16="http://schemas.microsoft.com/office/drawing/2014/main" id="{D084C1FC-BBCB-324A-ADDC-6ECA7FDF8CF6}"/>
                </a:ext>
              </a:extLst>
            </p:cNvPr>
            <p:cNvSpPr>
              <a:spLocks noChangeArrowheads="1"/>
            </p:cNvSpPr>
            <p:nvPr/>
          </p:nvSpPr>
          <p:spPr bwMode="auto">
            <a:xfrm>
              <a:off x="2302" y="3115"/>
              <a:ext cx="38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眨</a:t>
              </a:r>
              <a:endParaRPr lang="en-US" altLang="zh-CN" sz="1600">
                <a:latin typeface="Lucida Sans Typewriter" panose="020B0509030504030204" pitchFamily="49" charset="0"/>
              </a:endParaRPr>
            </a:p>
          </p:txBody>
        </p:sp>
        <p:sp>
          <p:nvSpPr>
            <p:cNvPr id="86058" name="Rectangle 54">
              <a:extLst>
                <a:ext uri="{FF2B5EF4-FFF2-40B4-BE49-F238E27FC236}">
                  <a16:creationId xmlns:a16="http://schemas.microsoft.com/office/drawing/2014/main" id="{F3F52185-8A34-704B-A4E3-EA5F24C3FD16}"/>
                </a:ext>
              </a:extLst>
            </p:cNvPr>
            <p:cNvSpPr>
              <a:spLocks noChangeArrowheads="1"/>
            </p:cNvSpPr>
            <p:nvPr/>
          </p:nvSpPr>
          <p:spPr bwMode="auto">
            <a:xfrm>
              <a:off x="2228" y="3227"/>
              <a:ext cx="5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秒</a:t>
              </a:r>
              <a:endParaRPr lang="en-US" altLang="zh-CN" sz="1600">
                <a:latin typeface="Lucida Sans Typewriter" panose="020B0509030504030204" pitchFamily="49" charset="0"/>
              </a:endParaRPr>
            </a:p>
          </p:txBody>
        </p:sp>
        <p:sp>
          <p:nvSpPr>
            <p:cNvPr id="86059" name="AutoShape 55">
              <a:extLst>
                <a:ext uri="{FF2B5EF4-FFF2-40B4-BE49-F238E27FC236}">
                  <a16:creationId xmlns:a16="http://schemas.microsoft.com/office/drawing/2014/main" id="{347E3859-04E2-7448-B92C-26926B5D1167}"/>
                </a:ext>
              </a:extLst>
            </p:cNvPr>
            <p:cNvSpPr>
              <a:spLocks noChangeArrowheads="1"/>
            </p:cNvSpPr>
            <p:nvPr/>
          </p:nvSpPr>
          <p:spPr bwMode="auto">
            <a:xfrm>
              <a:off x="2006" y="1977"/>
              <a:ext cx="978" cy="447"/>
            </a:xfrm>
            <a:prstGeom prst="roundRect">
              <a:avLst>
                <a:gd name="adj" fmla="val 48435"/>
              </a:avLst>
            </a:prstGeom>
            <a:solidFill>
              <a:schemeClr val="bg1"/>
            </a:solidFill>
            <a:ln w="222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6060" name="Rectangle 56">
              <a:extLst>
                <a:ext uri="{FF2B5EF4-FFF2-40B4-BE49-F238E27FC236}">
                  <a16:creationId xmlns:a16="http://schemas.microsoft.com/office/drawing/2014/main" id="{09BAF53E-5D2D-CD4B-B93A-D7DB74670A38}"/>
                </a:ext>
              </a:extLst>
            </p:cNvPr>
            <p:cNvSpPr>
              <a:spLocks noChangeArrowheads="1"/>
            </p:cNvSpPr>
            <p:nvPr/>
          </p:nvSpPr>
          <p:spPr bwMode="auto">
            <a:xfrm>
              <a:off x="2302" y="2068"/>
              <a:ext cx="38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眨</a:t>
              </a:r>
              <a:endParaRPr lang="en-US" altLang="zh-CN" sz="1600">
                <a:latin typeface="Lucida Sans Typewriter" panose="020B0509030504030204" pitchFamily="49" charset="0"/>
              </a:endParaRPr>
            </a:p>
          </p:txBody>
        </p:sp>
        <p:sp>
          <p:nvSpPr>
            <p:cNvPr id="86061" name="Rectangle 57">
              <a:extLst>
                <a:ext uri="{FF2B5EF4-FFF2-40B4-BE49-F238E27FC236}">
                  <a16:creationId xmlns:a16="http://schemas.microsoft.com/office/drawing/2014/main" id="{F9FDE2C7-C9DD-494C-8EB0-72B794FE7D2D}"/>
                </a:ext>
              </a:extLst>
            </p:cNvPr>
            <p:cNvSpPr>
              <a:spLocks noChangeArrowheads="1"/>
            </p:cNvSpPr>
            <p:nvPr/>
          </p:nvSpPr>
          <p:spPr bwMode="auto">
            <a:xfrm>
              <a:off x="2228" y="2180"/>
              <a:ext cx="5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分钟</a:t>
              </a:r>
              <a:endParaRPr lang="en-US" altLang="zh-CN" sz="1600">
                <a:latin typeface="Lucida Sans Typewriter" panose="020B0509030504030204" pitchFamily="49" charset="0"/>
              </a:endParaRPr>
            </a:p>
          </p:txBody>
        </p:sp>
        <p:sp>
          <p:nvSpPr>
            <p:cNvPr id="86062" name="AutoShape 58">
              <a:extLst>
                <a:ext uri="{FF2B5EF4-FFF2-40B4-BE49-F238E27FC236}">
                  <a16:creationId xmlns:a16="http://schemas.microsoft.com/office/drawing/2014/main" id="{C384A702-E443-A046-B8C6-C77155F0A6FB}"/>
                </a:ext>
              </a:extLst>
            </p:cNvPr>
            <p:cNvSpPr>
              <a:spLocks noChangeArrowheads="1"/>
            </p:cNvSpPr>
            <p:nvPr/>
          </p:nvSpPr>
          <p:spPr bwMode="auto">
            <a:xfrm>
              <a:off x="4325" y="3025"/>
              <a:ext cx="978" cy="447"/>
            </a:xfrm>
            <a:prstGeom prst="roundRect">
              <a:avLst>
                <a:gd name="adj" fmla="val 48435"/>
              </a:avLst>
            </a:prstGeom>
            <a:solidFill>
              <a:schemeClr val="bg1"/>
            </a:solidFill>
            <a:ln w="222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86063" name="Group 59">
              <a:extLst>
                <a:ext uri="{FF2B5EF4-FFF2-40B4-BE49-F238E27FC236}">
                  <a16:creationId xmlns:a16="http://schemas.microsoft.com/office/drawing/2014/main" id="{33C6538D-4F4E-FD43-BED8-6D244DEEE4B2}"/>
                </a:ext>
              </a:extLst>
            </p:cNvPr>
            <p:cNvGrpSpPr>
              <a:grpSpLocks/>
            </p:cNvGrpSpPr>
            <p:nvPr/>
          </p:nvGrpSpPr>
          <p:grpSpPr bwMode="auto">
            <a:xfrm>
              <a:off x="4467" y="3116"/>
              <a:ext cx="694" cy="266"/>
              <a:chOff x="4509" y="2769"/>
              <a:chExt cx="694" cy="266"/>
            </a:xfrm>
          </p:grpSpPr>
          <p:sp>
            <p:nvSpPr>
              <p:cNvPr id="86068" name="Rectangle 60">
                <a:extLst>
                  <a:ext uri="{FF2B5EF4-FFF2-40B4-BE49-F238E27FC236}">
                    <a16:creationId xmlns:a16="http://schemas.microsoft.com/office/drawing/2014/main" id="{5BAE45CD-9077-374C-AF05-73C693FF0EBC}"/>
                  </a:ext>
                </a:extLst>
              </p:cNvPr>
              <p:cNvSpPr>
                <a:spLocks noChangeArrowheads="1"/>
              </p:cNvSpPr>
              <p:nvPr/>
            </p:nvSpPr>
            <p:spPr bwMode="auto">
              <a:xfrm>
                <a:off x="4509" y="2769"/>
                <a:ext cx="69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增量</a:t>
                </a:r>
                <a:endParaRPr lang="en-US" altLang="zh-CN" sz="1600">
                  <a:latin typeface="Lucida Sans Typewriter" panose="020B0509030504030204" pitchFamily="49" charset="0"/>
                </a:endParaRPr>
              </a:p>
            </p:txBody>
          </p:sp>
          <p:sp>
            <p:nvSpPr>
              <p:cNvPr id="86069" name="Rectangle 61">
                <a:extLst>
                  <a:ext uri="{FF2B5EF4-FFF2-40B4-BE49-F238E27FC236}">
                    <a16:creationId xmlns:a16="http://schemas.microsoft.com/office/drawing/2014/main" id="{9E9B64E6-DDD8-1F4A-B23F-196A8A45A494}"/>
                  </a:ext>
                </a:extLst>
              </p:cNvPr>
              <p:cNvSpPr>
                <a:spLocks noChangeArrowheads="1"/>
              </p:cNvSpPr>
              <p:nvPr/>
            </p:nvSpPr>
            <p:spPr bwMode="auto">
              <a:xfrm>
                <a:off x="4587" y="2881"/>
                <a:ext cx="5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秒</a:t>
                </a:r>
                <a:endParaRPr lang="en-US" altLang="zh-CN" sz="1600">
                  <a:latin typeface="Lucida Sans Typewriter" panose="020B0509030504030204" pitchFamily="49" charset="0"/>
                </a:endParaRPr>
              </a:p>
            </p:txBody>
          </p:sp>
        </p:grpSp>
        <p:sp>
          <p:nvSpPr>
            <p:cNvPr id="86064" name="AutoShape 62">
              <a:extLst>
                <a:ext uri="{FF2B5EF4-FFF2-40B4-BE49-F238E27FC236}">
                  <a16:creationId xmlns:a16="http://schemas.microsoft.com/office/drawing/2014/main" id="{3C9EAFA8-5075-9F4F-B412-23630438615E}"/>
                </a:ext>
              </a:extLst>
            </p:cNvPr>
            <p:cNvSpPr>
              <a:spLocks noChangeArrowheads="1"/>
            </p:cNvSpPr>
            <p:nvPr/>
          </p:nvSpPr>
          <p:spPr bwMode="auto">
            <a:xfrm>
              <a:off x="456" y="3025"/>
              <a:ext cx="978" cy="447"/>
            </a:xfrm>
            <a:prstGeom prst="roundRect">
              <a:avLst>
                <a:gd name="adj" fmla="val 48435"/>
              </a:avLst>
            </a:prstGeom>
            <a:solidFill>
              <a:schemeClr val="bg1"/>
            </a:solidFill>
            <a:ln w="222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86065" name="Rectangle 63">
              <a:extLst>
                <a:ext uri="{FF2B5EF4-FFF2-40B4-BE49-F238E27FC236}">
                  <a16:creationId xmlns:a16="http://schemas.microsoft.com/office/drawing/2014/main" id="{F29B7098-DDF7-E64A-83DB-92F3FB6EF97D}"/>
                </a:ext>
              </a:extLst>
            </p:cNvPr>
            <p:cNvSpPr>
              <a:spLocks noChangeArrowheads="1"/>
            </p:cNvSpPr>
            <p:nvPr/>
          </p:nvSpPr>
          <p:spPr bwMode="auto">
            <a:xfrm>
              <a:off x="796" y="3116"/>
              <a:ext cx="30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停止</a:t>
              </a:r>
              <a:endParaRPr lang="en-US" altLang="zh-CN" sz="1600">
                <a:latin typeface="Lucida Sans Typewriter" panose="020B0509030504030204" pitchFamily="49" charset="0"/>
              </a:endParaRPr>
            </a:p>
          </p:txBody>
        </p:sp>
        <p:sp>
          <p:nvSpPr>
            <p:cNvPr id="86066" name="Rectangle 64">
              <a:extLst>
                <a:ext uri="{FF2B5EF4-FFF2-40B4-BE49-F238E27FC236}">
                  <a16:creationId xmlns:a16="http://schemas.microsoft.com/office/drawing/2014/main" id="{B94142D0-2A0D-F742-9EDF-16FDD1E8395F}"/>
                </a:ext>
              </a:extLst>
            </p:cNvPr>
            <p:cNvSpPr>
              <a:spLocks noChangeArrowheads="1"/>
            </p:cNvSpPr>
            <p:nvPr/>
          </p:nvSpPr>
          <p:spPr bwMode="auto">
            <a:xfrm>
              <a:off x="640" y="3228"/>
              <a:ext cx="61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00"/>
                  </a:solidFill>
                  <a:latin typeface="Lucida Sans Typewriter" panose="020B0509030504030204" pitchFamily="49" charset="0"/>
                </a:rPr>
                <a:t>闪烁</a:t>
              </a:r>
              <a:endParaRPr lang="en-US" altLang="zh-CN" sz="1600">
                <a:latin typeface="Lucida Sans Typewriter" panose="020B0509030504030204" pitchFamily="49" charset="0"/>
              </a:endParaRPr>
            </a:p>
          </p:txBody>
        </p:sp>
        <p:sp>
          <p:nvSpPr>
            <p:cNvPr id="86067" name="Oval 65">
              <a:extLst>
                <a:ext uri="{FF2B5EF4-FFF2-40B4-BE49-F238E27FC236}">
                  <a16:creationId xmlns:a16="http://schemas.microsoft.com/office/drawing/2014/main" id="{7A714185-786F-B54C-BB2F-CEF4371D608F}"/>
                </a:ext>
              </a:extLst>
            </p:cNvPr>
            <p:cNvSpPr>
              <a:spLocks noChangeArrowheads="1"/>
            </p:cNvSpPr>
            <p:nvPr/>
          </p:nvSpPr>
          <p:spPr bwMode="auto">
            <a:xfrm>
              <a:off x="888" y="3765"/>
              <a:ext cx="98" cy="98"/>
            </a:xfrm>
            <a:prstGeom prst="ellipse">
              <a:avLst/>
            </a:prstGeom>
            <a:solidFill>
              <a:srgbClr val="000000"/>
            </a:solidFill>
            <a:ln w="222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sp>
        <p:nvSpPr>
          <p:cNvPr id="73790" name="灯片编号占位符 1">
            <a:extLst>
              <a:ext uri="{FF2B5EF4-FFF2-40B4-BE49-F238E27FC236}">
                <a16:creationId xmlns:a16="http://schemas.microsoft.com/office/drawing/2014/main" id="{660375F7-9716-0843-A426-4869B835C8C1}"/>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66</a:t>
            </a:r>
            <a:endParaRPr lang="zh-CN" altLang="en-US" sz="1800"/>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79BF96C-1252-974A-8037-731610FAE584}"/>
              </a:ext>
            </a:extLst>
          </p:cNvPr>
          <p:cNvSpPr>
            <a:spLocks noGrp="1"/>
          </p:cNvSpPr>
          <p:nvPr>
            <p:ph idx="1"/>
          </p:nvPr>
        </p:nvSpPr>
        <p:spPr>
          <a:xfrm>
            <a:off x="2441575" y="3246438"/>
            <a:ext cx="4459288" cy="804862"/>
          </a:xfrm>
        </p:spPr>
        <p:txBody>
          <a:bodyPr/>
          <a:lstStyle/>
          <a:p>
            <a:pPr marL="0" indent="0">
              <a:buFontTx/>
              <a:buNone/>
              <a:defRPr/>
            </a:pPr>
            <a:r>
              <a:rPr lang="en-US" altLang="zh-CN" sz="4000" noProof="1">
                <a:latin typeface="Calibri" panose="020F0502020204030204" pitchFamily="34" charset="0"/>
                <a:sym typeface="+mn-ea"/>
              </a:rPr>
              <a:t>UML建模</a:t>
            </a:r>
          </a:p>
          <a:p>
            <a:pPr>
              <a:defRPr/>
            </a:pPr>
            <a:endParaRPr lang="en-US" altLang="zh-CN" sz="4000" noProof="1">
              <a:latin typeface="Calibri" panose="020F0502020204030204" pitchFamily="34" charset="0"/>
              <a:sym typeface="+mn-ea"/>
            </a:endParaRPr>
          </a:p>
        </p:txBody>
      </p:sp>
      <p:sp>
        <p:nvSpPr>
          <p:cNvPr id="75778" name="灯片编号占位符 3">
            <a:extLst>
              <a:ext uri="{FF2B5EF4-FFF2-40B4-BE49-F238E27FC236}">
                <a16:creationId xmlns:a16="http://schemas.microsoft.com/office/drawing/2014/main" id="{207A4A20-B8B6-1A4E-9436-C99E853B4950}"/>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dirty="0"/>
              <a:t>67</a:t>
            </a: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灯片编号占位符 3">
            <a:extLst>
              <a:ext uri="{FF2B5EF4-FFF2-40B4-BE49-F238E27FC236}">
                <a16:creationId xmlns:a16="http://schemas.microsoft.com/office/drawing/2014/main" id="{D8C1F6F4-949D-1E47-B80A-86CE923AC458}"/>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68</a:t>
            </a:r>
            <a:endParaRPr lang="zh-CN" altLang="en-US" sz="1800"/>
          </a:p>
        </p:txBody>
      </p:sp>
      <p:pic>
        <p:nvPicPr>
          <p:cNvPr id="89091" name="图片 1">
            <a:extLst>
              <a:ext uri="{FF2B5EF4-FFF2-40B4-BE49-F238E27FC236}">
                <a16:creationId xmlns:a16="http://schemas.microsoft.com/office/drawing/2014/main" id="{44156A09-808D-1A49-BD72-B38685B6034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41525" y="1600200"/>
            <a:ext cx="5060950" cy="4525963"/>
          </a:xfrm>
        </p:spPr>
      </p:pic>
      <p:sp>
        <p:nvSpPr>
          <p:cNvPr id="89092" name="标题 1">
            <a:extLst>
              <a:ext uri="{FF2B5EF4-FFF2-40B4-BE49-F238E27FC236}">
                <a16:creationId xmlns:a16="http://schemas.microsoft.com/office/drawing/2014/main" id="{DD33B768-1283-6B42-B989-3C1D3777A3CC}"/>
              </a:ext>
            </a:extLst>
          </p:cNvPr>
          <p:cNvSpPr>
            <a:spLocks noGrp="1" noChangeArrowheads="1"/>
          </p:cNvSpPr>
          <p:nvPr>
            <p:ph type="title"/>
          </p:nvPr>
        </p:nvSpPr>
        <p:spPr/>
        <p:txBody>
          <a:bodyPr/>
          <a:lstStyle/>
          <a:p>
            <a:pPr algn="l"/>
            <a:r>
              <a:rPr lang="en-US" altLang="zh-CN" sz="2800" b="1" i="1">
                <a:latin typeface="Calibri" panose="020F0502020204030204" pitchFamily="34" charset="0"/>
              </a:rPr>
              <a:t>概述：UML建模</a:t>
            </a:r>
          </a:p>
        </p:txBody>
      </p:sp>
      <p:cxnSp>
        <p:nvCxnSpPr>
          <p:cNvPr id="5" name="直接连接符 4">
            <a:extLst>
              <a:ext uri="{FF2B5EF4-FFF2-40B4-BE49-F238E27FC236}">
                <a16:creationId xmlns:a16="http://schemas.microsoft.com/office/drawing/2014/main" id="{272D85B9-E3AB-784A-979E-490B35B6167A}"/>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C9A4E884-4358-6E45-92C6-71331109B861}"/>
              </a:ext>
            </a:extLst>
          </p:cNvPr>
          <p:cNvSpPr>
            <a:spLocks noGrp="1" noChangeArrowheads="1"/>
          </p:cNvSpPr>
          <p:nvPr>
            <p:ph type="title"/>
          </p:nvPr>
        </p:nvSpPr>
        <p:spPr/>
        <p:txBody>
          <a:bodyPr/>
          <a:lstStyle/>
          <a:p>
            <a:pPr algn="l"/>
            <a:r>
              <a:rPr lang="en-US" altLang="zh-CN" sz="2800" b="1" i="1">
                <a:latin typeface="Calibri" panose="020F0502020204030204" pitchFamily="34" charset="0"/>
              </a:rPr>
              <a:t>符号和概念讨论</a:t>
            </a:r>
          </a:p>
        </p:txBody>
      </p:sp>
      <p:sp>
        <p:nvSpPr>
          <p:cNvPr id="90115" name="内容占位符 2">
            <a:extLst>
              <a:ext uri="{FF2B5EF4-FFF2-40B4-BE49-F238E27FC236}">
                <a16:creationId xmlns:a16="http://schemas.microsoft.com/office/drawing/2014/main" id="{39D0B0C0-A885-7F49-9907-56D5553808AA}"/>
              </a:ext>
            </a:extLst>
          </p:cNvPr>
          <p:cNvSpPr>
            <a:spLocks noGrp="1" noChangeArrowheads="1"/>
          </p:cNvSpPr>
          <p:nvPr>
            <p:ph idx="1"/>
          </p:nvPr>
        </p:nvSpPr>
        <p:spPr/>
        <p:txBody>
          <a:bodyPr/>
          <a:lstStyle/>
          <a:p>
            <a:r>
              <a:rPr lang="en-US" altLang="zh-CN" sz="2400">
                <a:latin typeface="Calibri" panose="020F0502020204030204" pitchFamily="34" charset="0"/>
              </a:rPr>
              <a:t>的对象结构类的包优势</a:t>
            </a:r>
          </a:p>
          <a:p>
            <a:endParaRPr lang="en-US" altLang="zh-CN" sz="2400">
              <a:latin typeface="Calibri" panose="020F0502020204030204" pitchFamily="34" charset="0"/>
            </a:endParaRPr>
          </a:p>
          <a:p>
            <a:r>
              <a:rPr lang="en-US" altLang="zh-CN" sz="2400">
                <a:latin typeface="Calibri" panose="020F0502020204030204" pitchFamily="34" charset="0"/>
              </a:rPr>
              <a:t>接口和端口定型组件</a:t>
            </a:r>
          </a:p>
          <a:p>
            <a:endParaRPr lang="en-US" altLang="zh-CN" sz="2400">
              <a:latin typeface="Calibri" panose="020F0502020204030204" pitchFamily="34" charset="0"/>
            </a:endParaRPr>
          </a:p>
          <a:p>
            <a:r>
              <a:rPr lang="en-US" altLang="zh-CN" sz="2400">
                <a:latin typeface="Calibri" panose="020F0502020204030204" pitchFamily="34" charset="0"/>
              </a:rPr>
              <a:t>建筑类和对象限制 </a:t>
            </a:r>
          </a:p>
          <a:p>
            <a:endParaRPr lang="en-US" altLang="zh-CN" sz="2400">
              <a:latin typeface="Calibri" panose="020F0502020204030204" pitchFamily="34" charset="0"/>
            </a:endParaRPr>
          </a:p>
          <a:p>
            <a:r>
              <a:rPr lang="en-US" altLang="zh-CN" sz="2400">
                <a:latin typeface="Calibri" panose="020F0502020204030204" pitchFamily="34" charset="0"/>
              </a:rPr>
              <a:t>子系统关系标签</a:t>
            </a:r>
          </a:p>
        </p:txBody>
      </p:sp>
      <p:sp>
        <p:nvSpPr>
          <p:cNvPr id="77827" name="灯片编号占位符 1">
            <a:extLst>
              <a:ext uri="{FF2B5EF4-FFF2-40B4-BE49-F238E27FC236}">
                <a16:creationId xmlns:a16="http://schemas.microsoft.com/office/drawing/2014/main" id="{352B176A-C47C-0446-B624-851D58E161F9}"/>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69</a:t>
            </a:r>
            <a:endParaRPr lang="zh-CN" altLang="en-US" sz="1800"/>
          </a:p>
        </p:txBody>
      </p:sp>
      <p:cxnSp>
        <p:nvCxnSpPr>
          <p:cNvPr id="3" name="直接连接符 2">
            <a:extLst>
              <a:ext uri="{FF2B5EF4-FFF2-40B4-BE49-F238E27FC236}">
                <a16:creationId xmlns:a16="http://schemas.microsoft.com/office/drawing/2014/main" id="{C5AD8725-E730-D041-AFF5-4656B2422678}"/>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A027724C-59DE-D046-A27D-6EF53D0631AD}"/>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网络 - 物理系统的特性</a:t>
            </a:r>
          </a:p>
        </p:txBody>
      </p:sp>
      <p:sp>
        <p:nvSpPr>
          <p:cNvPr id="21507" name="内容占位符 2">
            <a:extLst>
              <a:ext uri="{FF2B5EF4-FFF2-40B4-BE49-F238E27FC236}">
                <a16:creationId xmlns:a16="http://schemas.microsoft.com/office/drawing/2014/main" id="{8768C8EF-31D9-5143-B23D-B1901C5CFDBE}"/>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它们是什么并不：</a:t>
            </a:r>
          </a:p>
          <a:p>
            <a:pPr lvl="1" algn="just"/>
            <a:r>
              <a:rPr lang="en-US" altLang="zh-CN" sz="2100">
                <a:latin typeface="Calibri" panose="020F0502020204030204" pitchFamily="34" charset="0"/>
                <a:sym typeface="Arial" panose="020B0604020202020204" pitchFamily="34" charset="0"/>
              </a:rPr>
              <a:t>没有桌面计算</a:t>
            </a:r>
          </a:p>
          <a:p>
            <a:pPr lvl="1" algn="just"/>
            <a:r>
              <a:rPr lang="en-US" altLang="zh-CN" sz="2100">
                <a:latin typeface="Calibri" panose="020F0502020204030204" pitchFamily="34" charset="0"/>
                <a:sym typeface="Arial" panose="020B0604020202020204" pitchFamily="34" charset="0"/>
              </a:rPr>
              <a:t>不是传统意义上，事后嵌入式/实时系统</a:t>
            </a:r>
          </a:p>
          <a:p>
            <a:pPr lvl="1" algn="just"/>
            <a:r>
              <a:rPr lang="en-US" altLang="zh-CN" sz="2100">
                <a:latin typeface="Calibri" panose="020F0502020204030204" pitchFamily="34" charset="0"/>
                <a:sym typeface="Arial" panose="020B0604020202020204" pitchFamily="34" charset="0"/>
              </a:rPr>
              <a:t>就没有今天的传感器网络</a:t>
            </a:r>
          </a:p>
          <a:p>
            <a:pPr algn="just"/>
            <a:r>
              <a:rPr lang="en-US" altLang="zh-CN" sz="2400">
                <a:latin typeface="Calibri" panose="020F0502020204030204" pitchFamily="34" charset="0"/>
                <a:sym typeface="Arial" panose="020B0604020202020204" pitchFamily="34" charset="0"/>
              </a:rPr>
              <a:t>一个CPS研究计划的目标</a:t>
            </a:r>
          </a:p>
          <a:p>
            <a:pPr lvl="1" algn="just"/>
            <a:r>
              <a:rPr lang="en-US" altLang="zh-CN" sz="2100">
                <a:latin typeface="Calibri" panose="020F0502020204030204" pitchFamily="34" charset="0"/>
                <a:sym typeface="Arial" panose="020B0604020202020204" pitchFamily="34" charset="0"/>
              </a:rPr>
              <a:t>对于未来的新的科学设计和监测/控制的物理系统（10  -  20年的观点）</a:t>
            </a:r>
          </a:p>
          <a:p>
            <a:pPr lvl="1" algn="just"/>
            <a:r>
              <a:rPr lang="en-US" altLang="zh-CN" sz="2100">
                <a:latin typeface="Calibri" panose="020F0502020204030204" pitchFamily="34" charset="0"/>
                <a:sym typeface="Arial" panose="020B0604020202020204" pitchFamily="34" charset="0"/>
              </a:rPr>
              <a:t>物理和网络（计算，通信控制）的设计，是高度集成的</a:t>
            </a:r>
          </a:p>
        </p:txBody>
      </p:sp>
      <p:sp>
        <p:nvSpPr>
          <p:cNvPr id="9219" name="灯片编号占位符 1">
            <a:extLst>
              <a:ext uri="{FF2B5EF4-FFF2-40B4-BE49-F238E27FC236}">
                <a16:creationId xmlns:a16="http://schemas.microsoft.com/office/drawing/2014/main" id="{FB3F0491-952D-3C47-A57F-0CAA05E71976}"/>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dirty="0"/>
              <a:t>7</a:t>
            </a:r>
            <a:endParaRPr lang="zh-CN" altLang="en-US"/>
          </a:p>
        </p:txBody>
      </p:sp>
      <p:cxnSp>
        <p:nvCxnSpPr>
          <p:cNvPr id="3" name="直接连接符 2">
            <a:extLst>
              <a:ext uri="{FF2B5EF4-FFF2-40B4-BE49-F238E27FC236}">
                <a16:creationId xmlns:a16="http://schemas.microsoft.com/office/drawing/2014/main" id="{E880F944-CD5C-334F-BCB4-EB1FFD03D826}"/>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a:extLst>
              <a:ext uri="{FF2B5EF4-FFF2-40B4-BE49-F238E27FC236}">
                <a16:creationId xmlns:a16="http://schemas.microsoft.com/office/drawing/2014/main" id="{857F1B0A-EB0B-0446-AF4A-BBE862AE2B70}"/>
              </a:ext>
            </a:extLst>
          </p:cNvPr>
          <p:cNvSpPr>
            <a:spLocks noGrp="1" noChangeArrowheads="1"/>
          </p:cNvSpPr>
          <p:nvPr>
            <p:ph type="title"/>
          </p:nvPr>
        </p:nvSpPr>
        <p:spPr/>
        <p:txBody>
          <a:bodyPr/>
          <a:lstStyle/>
          <a:p>
            <a:pPr algn="l"/>
            <a:r>
              <a:rPr lang="en-US" altLang="zh-CN" sz="2800" b="1" i="1">
                <a:latin typeface="Calibri" panose="020F0502020204030204" pitchFamily="34" charset="0"/>
              </a:rPr>
              <a:t>小东西：</a:t>
            </a:r>
            <a:r>
              <a:rPr lang="en-US" altLang="zh-CN" sz="2800" b="1" i="1">
                <a:solidFill>
                  <a:schemeClr val="tx1"/>
                </a:solidFill>
                <a:latin typeface="Calibri" panose="020F0502020204030204" pitchFamily="34" charset="0"/>
              </a:rPr>
              <a:t>对象，</a:t>
            </a:r>
            <a:r>
              <a:rPr lang="en-US" altLang="zh-CN" sz="2800" b="1" i="1">
                <a:latin typeface="Calibri" panose="020F0502020204030204" pitchFamily="34" charset="0"/>
              </a:rPr>
              <a:t> 类和接口</a:t>
            </a:r>
          </a:p>
        </p:txBody>
      </p:sp>
      <p:sp>
        <p:nvSpPr>
          <p:cNvPr id="91139" name="内容占位符 2">
            <a:extLst>
              <a:ext uri="{FF2B5EF4-FFF2-40B4-BE49-F238E27FC236}">
                <a16:creationId xmlns:a16="http://schemas.microsoft.com/office/drawing/2014/main" id="{A4CA4661-D265-8C42-9B12-E6AF1E01A99A}"/>
              </a:ext>
            </a:extLst>
          </p:cNvPr>
          <p:cNvSpPr>
            <a:spLocks noGrp="1" noChangeArrowheads="1"/>
          </p:cNvSpPr>
          <p:nvPr>
            <p:ph idx="1"/>
          </p:nvPr>
        </p:nvSpPr>
        <p:spPr/>
        <p:txBody>
          <a:bodyPr/>
          <a:lstStyle/>
          <a:p>
            <a:r>
              <a:rPr lang="en-US" altLang="zh-CN" sz="2400">
                <a:latin typeface="Calibri" panose="020F0502020204030204" pitchFamily="34" charset="0"/>
              </a:rPr>
              <a:t>属性（数据）</a:t>
            </a:r>
          </a:p>
          <a:p>
            <a:r>
              <a:rPr lang="en-US" altLang="zh-CN" sz="2400">
                <a:latin typeface="Calibri" panose="020F0502020204030204" pitchFamily="34" charset="0"/>
              </a:rPr>
              <a:t>行为（操作或方法）</a:t>
            </a:r>
          </a:p>
          <a:p>
            <a:r>
              <a:rPr lang="en-US" altLang="zh-CN" sz="2400">
                <a:latin typeface="Calibri" panose="020F0502020204030204" pitchFamily="34" charset="0"/>
              </a:rPr>
              <a:t>国家（记忆）</a:t>
            </a:r>
          </a:p>
          <a:p>
            <a:r>
              <a:rPr lang="en-US" altLang="zh-CN" sz="2400">
                <a:latin typeface="Calibri" panose="020F0502020204030204" pitchFamily="34" charset="0"/>
              </a:rPr>
              <a:t>身分</a:t>
            </a:r>
          </a:p>
          <a:p>
            <a:r>
              <a:rPr lang="en-US" altLang="zh-CN" sz="2400">
                <a:latin typeface="Calibri" panose="020F0502020204030204" pitchFamily="34" charset="0"/>
              </a:rPr>
              <a:t>责任</a:t>
            </a:r>
          </a:p>
        </p:txBody>
      </p:sp>
      <p:sp>
        <p:nvSpPr>
          <p:cNvPr id="78851" name="灯片编号占位符 1">
            <a:extLst>
              <a:ext uri="{FF2B5EF4-FFF2-40B4-BE49-F238E27FC236}">
                <a16:creationId xmlns:a16="http://schemas.microsoft.com/office/drawing/2014/main" id="{3EB5FD04-C883-A54C-8816-4FD053CD093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70</a:t>
            </a:r>
            <a:endParaRPr lang="zh-CN" altLang="en-US" sz="1800"/>
          </a:p>
        </p:txBody>
      </p:sp>
      <p:cxnSp>
        <p:nvCxnSpPr>
          <p:cNvPr id="3" name="直接连接符 2">
            <a:extLst>
              <a:ext uri="{FF2B5EF4-FFF2-40B4-BE49-F238E27FC236}">
                <a16:creationId xmlns:a16="http://schemas.microsoft.com/office/drawing/2014/main" id="{9923D6AE-0995-2447-AF5D-F97635468128}"/>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 name="表格 1">
            <a:extLst>
              <a:ext uri="{FF2B5EF4-FFF2-40B4-BE49-F238E27FC236}">
                <a16:creationId xmlns:a16="http://schemas.microsoft.com/office/drawing/2014/main" id="{30045343-B90F-8A4F-A0E9-A5DBBB980C33}"/>
              </a:ext>
            </a:extLst>
          </p:cNvPr>
          <p:cNvGraphicFramePr/>
          <p:nvPr/>
        </p:nvGraphicFramePr>
        <p:xfrm>
          <a:off x="528638" y="4086225"/>
          <a:ext cx="8015287" cy="2039938"/>
        </p:xfrm>
        <a:graphic>
          <a:graphicData uri="http://schemas.openxmlformats.org/drawingml/2006/table">
            <a:tbl>
              <a:tblPr firstRow="1" bandRow="1">
                <a:tableStyleId>{00000000-0000-0000-0000-000000000000}</a:tableStyleId>
              </a:tblPr>
              <a:tblGrid>
                <a:gridCol w="1603438">
                  <a:extLst>
                    <a:ext uri="{9D8B030D-6E8A-4147-A177-3AD203B41FA5}">
                      <a16:colId xmlns:a16="http://schemas.microsoft.com/office/drawing/2014/main" val="20000"/>
                    </a:ext>
                  </a:extLst>
                </a:gridCol>
                <a:gridCol w="1602803">
                  <a:extLst>
                    <a:ext uri="{9D8B030D-6E8A-4147-A177-3AD203B41FA5}">
                      <a16:colId xmlns:a16="http://schemas.microsoft.com/office/drawing/2014/main" val="20001"/>
                    </a:ext>
                  </a:extLst>
                </a:gridCol>
                <a:gridCol w="1602803">
                  <a:extLst>
                    <a:ext uri="{9D8B030D-6E8A-4147-A177-3AD203B41FA5}">
                      <a16:colId xmlns:a16="http://schemas.microsoft.com/office/drawing/2014/main" val="20002"/>
                    </a:ext>
                  </a:extLst>
                </a:gridCol>
                <a:gridCol w="1602803">
                  <a:extLst>
                    <a:ext uri="{9D8B030D-6E8A-4147-A177-3AD203B41FA5}">
                      <a16:colId xmlns:a16="http://schemas.microsoft.com/office/drawing/2014/main" val="20003"/>
                    </a:ext>
                  </a:extLst>
                </a:gridCol>
                <a:gridCol w="1603438">
                  <a:extLst>
                    <a:ext uri="{9D8B030D-6E8A-4147-A177-3AD203B41FA5}">
                      <a16:colId xmlns:a16="http://schemas.microsoft.com/office/drawing/2014/main" val="20004"/>
                    </a:ext>
                  </a:extLst>
                </a:gridCol>
              </a:tblGrid>
              <a:tr h="368357">
                <a:tc>
                  <a:txBody>
                    <a:bodyPr/>
                    <a:lstStyle/>
                    <a:p>
                      <a:pPr algn="ctr">
                        <a:buNone/>
                      </a:pPr>
                      <a:r>
                        <a:rPr lang="zh-CN" altLang="en-US" sz="1200">
                          <a:solidFill>
                            <a:schemeClr val="tx1"/>
                          </a:solidFill>
                          <a:latin typeface="Calibri" panose="020F0502020204030204" pitchFamily="34" charset="0"/>
                        </a:rPr>
                        <a:t>属性</a:t>
                      </a:r>
                    </a:p>
                  </a:txBody>
                  <a:tcPr marL="91444" marR="91444" marT="45727" marB="45727">
                    <a:solidFill>
                      <a:schemeClr val="accent3">
                        <a:lumMod val="75000"/>
                      </a:schemeClr>
                    </a:solidFill>
                  </a:tcPr>
                </a:tc>
                <a:tc>
                  <a:txBody>
                    <a:bodyPr/>
                    <a:lstStyle/>
                    <a:p>
                      <a:pPr algn="ctr">
                        <a:buNone/>
                      </a:pPr>
                      <a:r>
                        <a:rPr lang="zh-CN" altLang="en-US" sz="1200">
                          <a:solidFill>
                            <a:schemeClr val="tx1"/>
                          </a:solidFill>
                          <a:latin typeface="Calibri" panose="020F0502020204030204" pitchFamily="34" charset="0"/>
                          <a:sym typeface="+mn-ea"/>
                        </a:rPr>
                        <a:t>行为</a:t>
                      </a:r>
                    </a:p>
                  </a:txBody>
                  <a:tcPr marL="91444" marR="91444" marT="45727" marB="45727">
                    <a:solidFill>
                      <a:schemeClr val="accent3">
                        <a:lumMod val="75000"/>
                      </a:schemeClr>
                    </a:solidFill>
                  </a:tcPr>
                </a:tc>
                <a:tc>
                  <a:txBody>
                    <a:bodyPr/>
                    <a:lstStyle/>
                    <a:p>
                      <a:pPr algn="ctr">
                        <a:buNone/>
                      </a:pPr>
                      <a:r>
                        <a:rPr lang="zh-CN" altLang="en-US" sz="1200">
                          <a:solidFill>
                            <a:schemeClr val="tx1"/>
                          </a:solidFill>
                          <a:latin typeface="Calibri" panose="020F0502020204030204" pitchFamily="34" charset="0"/>
                          <a:sym typeface="+mn-ea"/>
                        </a:rPr>
                        <a:t>州</a:t>
                      </a:r>
                    </a:p>
                  </a:txBody>
                  <a:tcPr marL="91444" marR="91444" marT="45727" marB="45727">
                    <a:solidFill>
                      <a:schemeClr val="accent3">
                        <a:lumMod val="75000"/>
                      </a:schemeClr>
                    </a:solidFill>
                  </a:tcPr>
                </a:tc>
                <a:tc>
                  <a:txBody>
                    <a:bodyPr/>
                    <a:lstStyle/>
                    <a:p>
                      <a:pPr algn="ctr">
                        <a:buNone/>
                      </a:pPr>
                      <a:r>
                        <a:rPr lang="zh-CN" altLang="en-US" sz="1200">
                          <a:solidFill>
                            <a:schemeClr val="tx1"/>
                          </a:solidFill>
                          <a:latin typeface="Calibri" panose="020F0502020204030204" pitchFamily="34" charset="0"/>
                          <a:sym typeface="+mn-ea"/>
                        </a:rPr>
                        <a:t>身分</a:t>
                      </a:r>
                    </a:p>
                  </a:txBody>
                  <a:tcPr marL="91444" marR="91444" marT="45727" marB="45727">
                    <a:solidFill>
                      <a:schemeClr val="accent3">
                        <a:lumMod val="75000"/>
                      </a:schemeClr>
                    </a:solidFill>
                  </a:tcPr>
                </a:tc>
                <a:tc>
                  <a:txBody>
                    <a:bodyPr/>
                    <a:lstStyle/>
                    <a:p>
                      <a:pPr algn="ctr">
                        <a:buNone/>
                      </a:pPr>
                      <a:r>
                        <a:rPr lang="zh-CN" altLang="en-US" sz="1200">
                          <a:solidFill>
                            <a:schemeClr val="tx1"/>
                          </a:solidFill>
                          <a:latin typeface="Calibri" panose="020F0502020204030204" pitchFamily="34" charset="0"/>
                          <a:sym typeface="+mn-ea"/>
                        </a:rPr>
                        <a:t>责任</a:t>
                      </a:r>
                    </a:p>
                  </a:txBody>
                  <a:tcPr marL="91444" marR="91444" marT="45727" marB="45727">
                    <a:solidFill>
                      <a:schemeClr val="accent3">
                        <a:lumMod val="75000"/>
                      </a:schemeClr>
                    </a:solidFill>
                  </a:tcPr>
                </a:tc>
                <a:extLst>
                  <a:ext uri="{0D108BD9-81ED-4DB2-BD59-A6C34878D82A}">
                    <a16:rowId xmlns:a16="http://schemas.microsoft.com/office/drawing/2014/main" val="10000"/>
                  </a:ext>
                </a:extLst>
              </a:tr>
              <a:tr h="1671581">
                <a:tc>
                  <a:txBody>
                    <a:bodyPr/>
                    <a:lstStyle/>
                    <a:p>
                      <a:pPr>
                        <a:buNone/>
                      </a:pPr>
                      <a:r>
                        <a:rPr lang="zh-CN" altLang="en-US" sz="1200">
                          <a:latin typeface="Calibri" panose="020F0502020204030204" pitchFamily="34" charset="0"/>
                        </a:rPr>
                        <a:t>线性值</a:t>
                      </a:r>
                    </a:p>
                    <a:p>
                      <a:pPr>
                        <a:buNone/>
                      </a:pPr>
                      <a:endParaRPr lang="zh-CN" altLang="en-US" sz="1000">
                        <a:latin typeface="Calibri" panose="020F0502020204030204" pitchFamily="34" charset="0"/>
                      </a:endParaRPr>
                    </a:p>
                    <a:p>
                      <a:pPr>
                        <a:buNone/>
                      </a:pPr>
                      <a:r>
                        <a:rPr lang="zh-CN" altLang="en-US" sz="1200">
                          <a:latin typeface="Calibri" panose="020F0502020204030204" pitchFamily="34" charset="0"/>
                        </a:rPr>
                        <a:t>变化率（ROC）</a:t>
                      </a:r>
                    </a:p>
                  </a:txBody>
                  <a:tcPr marL="91444" marR="91444" marT="45727" marB="45727">
                    <a:solidFill>
                      <a:schemeClr val="accent3">
                        <a:lumMod val="75000"/>
                      </a:schemeClr>
                    </a:solidFill>
                  </a:tcPr>
                </a:tc>
                <a:tc>
                  <a:txBody>
                    <a:bodyPr/>
                    <a:lstStyle/>
                    <a:p>
                      <a:pPr>
                        <a:buNone/>
                      </a:pPr>
                      <a:r>
                        <a:rPr lang="zh-CN" altLang="en-US" sz="1200">
                          <a:latin typeface="Calibri" panose="020F0502020204030204" pitchFamily="34" charset="0"/>
                        </a:rPr>
                        <a:t>获得</a:t>
                      </a:r>
                    </a:p>
                    <a:p>
                      <a:pPr>
                        <a:buNone/>
                      </a:pPr>
                      <a:r>
                        <a:rPr lang="zh-CN" altLang="en-US" sz="1200">
                          <a:latin typeface="Calibri" panose="020F0502020204030204" pitchFamily="34" charset="0"/>
                        </a:rPr>
                        <a:t>报告</a:t>
                      </a:r>
                    </a:p>
                    <a:p>
                      <a:pPr>
                        <a:buNone/>
                      </a:pPr>
                      <a:r>
                        <a:rPr lang="zh-CN" altLang="en-US" sz="1200">
                          <a:latin typeface="Calibri" panose="020F0502020204030204" pitchFamily="34" charset="0"/>
                        </a:rPr>
                        <a:t>重启</a:t>
                      </a:r>
                    </a:p>
                    <a:p>
                      <a:pPr>
                        <a:buNone/>
                      </a:pPr>
                      <a:r>
                        <a:rPr lang="zh-CN" altLang="en-US" sz="1200">
                          <a:latin typeface="Calibri" panose="020F0502020204030204" pitchFamily="34" charset="0"/>
                        </a:rPr>
                        <a:t>零</a:t>
                      </a:r>
                    </a:p>
                    <a:p>
                      <a:pPr>
                        <a:buNone/>
                      </a:pPr>
                      <a:r>
                        <a:rPr lang="zh-CN" altLang="en-US" sz="1200">
                          <a:latin typeface="Calibri" panose="020F0502020204030204" pitchFamily="34" charset="0"/>
                        </a:rPr>
                        <a:t>启用</a:t>
                      </a:r>
                    </a:p>
                    <a:p>
                      <a:pPr>
                        <a:buNone/>
                      </a:pPr>
                      <a:r>
                        <a:rPr lang="zh-CN" altLang="en-US" sz="1200">
                          <a:latin typeface="Calibri" panose="020F0502020204030204" pitchFamily="34" charset="0"/>
                        </a:rPr>
                        <a:t>禁用</a:t>
                      </a:r>
                    </a:p>
                  </a:txBody>
                  <a:tcPr marL="91444" marR="91444" marT="45727" marB="45727">
                    <a:solidFill>
                      <a:schemeClr val="accent3">
                        <a:lumMod val="75000"/>
                      </a:schemeClr>
                    </a:solidFill>
                  </a:tcPr>
                </a:tc>
                <a:tc>
                  <a:txBody>
                    <a:bodyPr/>
                    <a:lstStyle/>
                    <a:p>
                      <a:pPr>
                        <a:buNone/>
                      </a:pPr>
                      <a:r>
                        <a:rPr lang="zh-CN" altLang="en-US" sz="1200">
                          <a:latin typeface="Calibri" panose="020F0502020204030204" pitchFamily="34" charset="0"/>
                        </a:rPr>
                        <a:t>最后一个值</a:t>
                      </a:r>
                    </a:p>
                    <a:p>
                      <a:pPr>
                        <a:buNone/>
                      </a:pPr>
                      <a:endParaRPr lang="zh-CN" altLang="en-US" sz="1000">
                        <a:latin typeface="Calibri" panose="020F0502020204030204" pitchFamily="34" charset="0"/>
                      </a:endParaRPr>
                    </a:p>
                    <a:p>
                      <a:pPr>
                        <a:buNone/>
                      </a:pPr>
                      <a:r>
                        <a:rPr lang="zh-CN" altLang="en-US" sz="1200">
                          <a:latin typeface="Calibri" panose="020F0502020204030204" pitchFamily="34" charset="0"/>
                        </a:rPr>
                        <a:t>最后的RoC</a:t>
                      </a:r>
                      <a:r>
                        <a:rPr lang="en-US" altLang="zh-CN" sz="1200">
                          <a:latin typeface="Calibri" panose="020F0502020204030204" pitchFamily="34" charset="0"/>
                        </a:rPr>
                        <a:t>（计算值）</a:t>
                      </a:r>
                    </a:p>
                  </a:txBody>
                  <a:tcPr marL="91444" marR="91444" marT="45727" marB="45727">
                    <a:solidFill>
                      <a:schemeClr val="accent3">
                        <a:lumMod val="75000"/>
                      </a:schemeClr>
                    </a:solidFill>
                  </a:tcPr>
                </a:tc>
                <a:tc>
                  <a:txBody>
                    <a:bodyPr/>
                    <a:lstStyle/>
                    <a:p>
                      <a:pPr>
                        <a:buNone/>
                      </a:pPr>
                      <a:r>
                        <a:rPr lang="zh-CN" altLang="en-US" sz="1200">
                          <a:latin typeface="Calibri" panose="020F0502020204030204" pitchFamily="34" charset="0"/>
                        </a:rPr>
                        <a:t>例如用于机器人臂关节</a:t>
                      </a:r>
                    </a:p>
                  </a:txBody>
                  <a:tcPr marL="91444" marR="91444" marT="45727" marB="45727">
                    <a:solidFill>
                      <a:schemeClr val="accent3">
                        <a:lumMod val="75000"/>
                      </a:schemeClr>
                    </a:solidFill>
                  </a:tcPr>
                </a:tc>
                <a:tc>
                  <a:txBody>
                    <a:bodyPr/>
                    <a:lstStyle/>
                    <a:p>
                      <a:pPr>
                        <a:buNone/>
                      </a:pPr>
                      <a:r>
                        <a:rPr lang="zh-CN" altLang="en-US" sz="1200">
                          <a:latin typeface="Calibri" panose="020F0502020204030204" pitchFamily="34" charset="0"/>
                        </a:rPr>
                        <a:t>提供用于机器人臂的端部的精确位置信息相对于一些参考坐标框架</a:t>
                      </a:r>
                    </a:p>
                  </a:txBody>
                  <a:tcPr marL="91444" marR="91444" marT="45727" marB="45727">
                    <a:solidFill>
                      <a:schemeClr val="accent3">
                        <a:lumMod val="75000"/>
                      </a:schemeClr>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a:extLst>
              <a:ext uri="{FF2B5EF4-FFF2-40B4-BE49-F238E27FC236}">
                <a16:creationId xmlns:a16="http://schemas.microsoft.com/office/drawing/2014/main" id="{12D28E4F-C223-D845-8E54-D5B3EF1F9947}"/>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小东西：</a:t>
            </a:r>
            <a:r>
              <a:rPr lang="en-US" altLang="zh-CN" sz="2800" b="1" i="1">
                <a:solidFill>
                  <a:schemeClr val="tx1"/>
                </a:solidFill>
                <a:latin typeface="Calibri" panose="020F0502020204030204" pitchFamily="34" charset="0"/>
                <a:sym typeface="宋体" panose="02010600030101010101" pitchFamily="2" charset="-122"/>
              </a:rPr>
              <a:t>对象</a:t>
            </a:r>
            <a:r>
              <a:rPr lang="en-US" altLang="zh-CN" sz="2800" b="1" i="1">
                <a:latin typeface="Calibri" panose="020F0502020204030204" pitchFamily="34" charset="0"/>
                <a:sym typeface="宋体" panose="02010600030101010101" pitchFamily="2" charset="-122"/>
              </a:rPr>
              <a:t>，</a:t>
            </a:r>
            <a:r>
              <a:rPr lang="en-US" altLang="zh-CN" sz="2800" b="1" i="1">
                <a:solidFill>
                  <a:schemeClr val="tx1"/>
                </a:solidFill>
                <a:latin typeface="Calibri" panose="020F0502020204030204" pitchFamily="34" charset="0"/>
                <a:sym typeface="宋体" panose="02010600030101010101" pitchFamily="2" charset="-122"/>
              </a:rPr>
              <a:t> 类和</a:t>
            </a:r>
            <a:r>
              <a:rPr lang="en-US" altLang="zh-CN" sz="2800" b="1" i="1">
                <a:latin typeface="Calibri" panose="020F0502020204030204" pitchFamily="34" charset="0"/>
                <a:sym typeface="宋体" panose="02010600030101010101" pitchFamily="2" charset="-122"/>
              </a:rPr>
              <a:t> 接口</a:t>
            </a:r>
            <a:endParaRPr lang="en-US" altLang="zh-CN" sz="2800" b="1" i="1">
              <a:latin typeface="Calibri" panose="020F0502020204030204" pitchFamily="34" charset="0"/>
            </a:endParaRPr>
          </a:p>
        </p:txBody>
      </p:sp>
      <p:sp>
        <p:nvSpPr>
          <p:cNvPr id="92163" name="内容占位符 2">
            <a:extLst>
              <a:ext uri="{FF2B5EF4-FFF2-40B4-BE49-F238E27FC236}">
                <a16:creationId xmlns:a16="http://schemas.microsoft.com/office/drawing/2014/main" id="{B0BF5288-7AAE-E845-A442-75B54D3D34E1}"/>
              </a:ext>
            </a:extLst>
          </p:cNvPr>
          <p:cNvSpPr>
            <a:spLocks noGrp="1" noChangeArrowheads="1"/>
          </p:cNvSpPr>
          <p:nvPr>
            <p:ph idx="1"/>
          </p:nvPr>
        </p:nvSpPr>
        <p:spPr/>
        <p:txBody>
          <a:bodyPr/>
          <a:lstStyle/>
          <a:p>
            <a:r>
              <a:rPr lang="en-US" altLang="zh-CN" sz="2400">
                <a:latin typeface="Calibri" panose="020F0502020204030204" pitchFamily="34" charset="0"/>
              </a:rPr>
              <a:t>属性</a:t>
            </a:r>
          </a:p>
          <a:p>
            <a:r>
              <a:rPr lang="en-US" altLang="zh-CN" sz="2400">
                <a:latin typeface="Calibri" panose="020F0502020204030204" pitchFamily="34" charset="0"/>
              </a:rPr>
              <a:t>操作和方法</a:t>
            </a:r>
          </a:p>
          <a:p>
            <a:endParaRPr lang="en-US" altLang="zh-CN" sz="2400">
              <a:latin typeface="Calibri" panose="020F0502020204030204" pitchFamily="34" charset="0"/>
            </a:endParaRPr>
          </a:p>
        </p:txBody>
      </p:sp>
      <p:sp>
        <p:nvSpPr>
          <p:cNvPr id="79875" name="灯片编号占位符 1">
            <a:extLst>
              <a:ext uri="{FF2B5EF4-FFF2-40B4-BE49-F238E27FC236}">
                <a16:creationId xmlns:a16="http://schemas.microsoft.com/office/drawing/2014/main" id="{BC74B1EB-F612-D04B-91BD-6E2AC405560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71</a:t>
            </a:r>
            <a:endParaRPr lang="zh-CN" altLang="en-US" sz="1800"/>
          </a:p>
        </p:txBody>
      </p:sp>
      <p:cxnSp>
        <p:nvCxnSpPr>
          <p:cNvPr id="3" name="直接连接符 2">
            <a:extLst>
              <a:ext uri="{FF2B5EF4-FFF2-40B4-BE49-F238E27FC236}">
                <a16:creationId xmlns:a16="http://schemas.microsoft.com/office/drawing/2014/main" id="{10D0D8CC-D923-E048-BA2B-ACE6D3F4EDBB}"/>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4" name="表格 3">
            <a:extLst>
              <a:ext uri="{FF2B5EF4-FFF2-40B4-BE49-F238E27FC236}">
                <a16:creationId xmlns:a16="http://schemas.microsoft.com/office/drawing/2014/main" id="{02EFE4FC-F0A8-2649-8359-6EADC2132409}"/>
              </a:ext>
            </a:extLst>
          </p:cNvPr>
          <p:cNvGraphicFramePr/>
          <p:nvPr/>
        </p:nvGraphicFramePr>
        <p:xfrm>
          <a:off x="760413" y="2586038"/>
          <a:ext cx="8015287" cy="3698875"/>
        </p:xfrm>
        <a:graphic>
          <a:graphicData uri="http://schemas.openxmlformats.org/drawingml/2006/table">
            <a:tbl>
              <a:tblPr firstRow="1" bandRow="1">
                <a:tableStyleId>{00000000-0000-0000-0000-000000000000}</a:tableStyleId>
              </a:tblPr>
              <a:tblGrid>
                <a:gridCol w="1603438">
                  <a:extLst>
                    <a:ext uri="{9D8B030D-6E8A-4147-A177-3AD203B41FA5}">
                      <a16:colId xmlns:a16="http://schemas.microsoft.com/office/drawing/2014/main" val="20000"/>
                    </a:ext>
                  </a:extLst>
                </a:gridCol>
                <a:gridCol w="2716002">
                  <a:extLst>
                    <a:ext uri="{9D8B030D-6E8A-4147-A177-3AD203B41FA5}">
                      <a16:colId xmlns:a16="http://schemas.microsoft.com/office/drawing/2014/main" val="20001"/>
                    </a:ext>
                  </a:extLst>
                </a:gridCol>
                <a:gridCol w="3695846">
                  <a:extLst>
                    <a:ext uri="{9D8B030D-6E8A-4147-A177-3AD203B41FA5}">
                      <a16:colId xmlns:a16="http://schemas.microsoft.com/office/drawing/2014/main" val="20002"/>
                    </a:ext>
                  </a:extLst>
                </a:gridCol>
              </a:tblGrid>
              <a:tr h="368363">
                <a:tc>
                  <a:txBody>
                    <a:bodyPr/>
                    <a:lstStyle/>
                    <a:p>
                      <a:pPr algn="ctr">
                        <a:buNone/>
                      </a:pPr>
                      <a:r>
                        <a:rPr lang="zh-CN" altLang="en-US" sz="1200">
                          <a:solidFill>
                            <a:schemeClr val="tx1"/>
                          </a:solidFill>
                          <a:latin typeface="Calibri" panose="020F0502020204030204" pitchFamily="34" charset="0"/>
                        </a:rPr>
                        <a:t>数据结构</a:t>
                      </a:r>
                    </a:p>
                  </a:txBody>
                  <a:tcPr marL="91444" marR="91444" marT="45728" marB="45728">
                    <a:solidFill>
                      <a:schemeClr val="accent3">
                        <a:lumMod val="75000"/>
                      </a:schemeClr>
                    </a:solidFill>
                  </a:tcPr>
                </a:tc>
                <a:tc>
                  <a:txBody>
                    <a:bodyPr/>
                    <a:lstStyle/>
                    <a:p>
                      <a:pPr algn="ctr">
                        <a:buNone/>
                      </a:pPr>
                      <a:r>
                        <a:rPr lang="zh-CN" altLang="en-US" sz="1200">
                          <a:solidFill>
                            <a:schemeClr val="tx1"/>
                          </a:solidFill>
                          <a:latin typeface="Calibri" panose="020F0502020204030204" pitchFamily="34" charset="0"/>
                          <a:sym typeface="+mn-ea"/>
                        </a:rPr>
                        <a:t>属性</a:t>
                      </a:r>
                    </a:p>
                  </a:txBody>
                  <a:tcPr marL="91444" marR="91444" marT="45728" marB="45728">
                    <a:solidFill>
                      <a:schemeClr val="accent3">
                        <a:lumMod val="75000"/>
                      </a:schemeClr>
                    </a:solidFill>
                  </a:tcPr>
                </a:tc>
                <a:tc>
                  <a:txBody>
                    <a:bodyPr/>
                    <a:lstStyle/>
                    <a:p>
                      <a:pPr algn="ctr">
                        <a:buNone/>
                      </a:pPr>
                      <a:r>
                        <a:rPr lang="zh-CN" altLang="en-US" sz="1200">
                          <a:solidFill>
                            <a:schemeClr val="tx1"/>
                          </a:solidFill>
                          <a:latin typeface="Calibri" panose="020F0502020204030204" pitchFamily="34" charset="0"/>
                          <a:sym typeface="+mn-ea"/>
                        </a:rPr>
                        <a:t>操作</a:t>
                      </a:r>
                    </a:p>
                  </a:txBody>
                  <a:tcPr marL="91444" marR="91444" marT="45728" marB="45728">
                    <a:solidFill>
                      <a:schemeClr val="accent3">
                        <a:lumMod val="75000"/>
                      </a:schemeClr>
                    </a:solidFill>
                  </a:tcPr>
                </a:tc>
                <a:extLst>
                  <a:ext uri="{0D108BD9-81ED-4DB2-BD59-A6C34878D82A}">
                    <a16:rowId xmlns:a16="http://schemas.microsoft.com/office/drawing/2014/main" val="10000"/>
                  </a:ext>
                </a:extLst>
              </a:tr>
              <a:tr h="861208">
                <a:tc>
                  <a:txBody>
                    <a:bodyPr/>
                    <a:lstStyle/>
                    <a:p>
                      <a:pPr>
                        <a:buNone/>
                      </a:pPr>
                      <a:r>
                        <a:rPr lang="en-US" altLang="zh-CN" sz="1200">
                          <a:latin typeface="Calibri" panose="020F0502020204030204" pitchFamily="34" charset="0"/>
                        </a:rPr>
                        <a:t>堆</a:t>
                      </a:r>
                    </a:p>
                  </a:txBody>
                  <a:tcPr marL="91444" marR="91444" marT="45728" marB="45728">
                    <a:solidFill>
                      <a:schemeClr val="accent3">
                        <a:lumMod val="75000"/>
                      </a:schemeClr>
                    </a:solidFill>
                  </a:tcPr>
                </a:tc>
                <a:tc>
                  <a:txBody>
                    <a:bodyPr/>
                    <a:lstStyle/>
                    <a:p>
                      <a:pPr>
                        <a:buNone/>
                      </a:pPr>
                      <a:r>
                        <a:rPr lang="en-US" altLang="zh-CN" sz="1200">
                          <a:latin typeface="Calibri" panose="020F0502020204030204" pitchFamily="34" charset="0"/>
                        </a:rPr>
                        <a:t>TopOfStack：INT</a:t>
                      </a:r>
                    </a:p>
                    <a:p>
                      <a:pPr>
                        <a:buNone/>
                      </a:pPr>
                      <a:r>
                        <a:rPr lang="en-US" altLang="zh-CN" sz="1200">
                          <a:latin typeface="Calibri" panose="020F0502020204030204" pitchFamily="34" charset="0"/>
                        </a:rPr>
                        <a:t>尺寸：INT</a:t>
                      </a:r>
                    </a:p>
                    <a:p>
                      <a:pPr>
                        <a:buNone/>
                      </a:pPr>
                      <a:r>
                        <a:rPr lang="en-US" altLang="zh-CN" sz="1200">
                          <a:latin typeface="Calibri" panose="020F0502020204030204" pitchFamily="34" charset="0"/>
                        </a:rPr>
                        <a:t>元素：DATA</a:t>
                      </a:r>
                    </a:p>
                  </a:txBody>
                  <a:tcPr marL="91444" marR="91444" marT="45728" marB="45728">
                    <a:solidFill>
                      <a:schemeClr val="accent3">
                        <a:lumMod val="75000"/>
                      </a:schemeClr>
                    </a:solidFill>
                  </a:tcPr>
                </a:tc>
                <a:tc>
                  <a:txBody>
                    <a:bodyPr/>
                    <a:lstStyle/>
                    <a:p>
                      <a:pPr>
                        <a:buNone/>
                      </a:pPr>
                      <a:r>
                        <a:rPr lang="en-US" altLang="zh-CN" sz="1200">
                          <a:latin typeface="Calibri" panose="020F0502020204030204" pitchFamily="34" charset="0"/>
                        </a:rPr>
                        <a:t>推</a:t>
                      </a:r>
                    </a:p>
                    <a:p>
                      <a:pPr>
                        <a:buNone/>
                      </a:pPr>
                      <a:r>
                        <a:rPr lang="en-US" altLang="zh-CN" sz="1200">
                          <a:latin typeface="Calibri" panose="020F0502020204030204" pitchFamily="34" charset="0"/>
                        </a:rPr>
                        <a:t>流行的</a:t>
                      </a:r>
                    </a:p>
                    <a:p>
                      <a:pPr>
                        <a:buNone/>
                      </a:pPr>
                      <a:r>
                        <a:rPr lang="en-US" altLang="zh-CN" sz="1200">
                          <a:latin typeface="Calibri" panose="020F0502020204030204" pitchFamily="34" charset="0"/>
                        </a:rPr>
                        <a:t>充分</a:t>
                      </a:r>
                    </a:p>
                    <a:p>
                      <a:pPr>
                        <a:buNone/>
                      </a:pPr>
                      <a:r>
                        <a:rPr lang="en-US" altLang="zh-CN" sz="1200">
                          <a:latin typeface="Calibri" panose="020F0502020204030204" pitchFamily="34" charset="0"/>
                        </a:rPr>
                        <a:t>空</a:t>
                      </a:r>
                    </a:p>
                  </a:txBody>
                  <a:tcPr marL="91444" marR="91444" marT="45728" marB="45728">
                    <a:solidFill>
                      <a:schemeClr val="accent3">
                        <a:lumMod val="75000"/>
                      </a:schemeClr>
                    </a:solidFill>
                  </a:tcPr>
                </a:tc>
                <a:extLst>
                  <a:ext uri="{0D108BD9-81ED-4DB2-BD59-A6C34878D82A}">
                    <a16:rowId xmlns:a16="http://schemas.microsoft.com/office/drawing/2014/main" val="10001"/>
                  </a:ext>
                </a:extLst>
              </a:tr>
              <a:tr h="823101">
                <a:tc>
                  <a:txBody>
                    <a:bodyPr/>
                    <a:lstStyle/>
                    <a:p>
                      <a:pPr>
                        <a:buNone/>
                      </a:pPr>
                      <a:r>
                        <a:rPr lang="en-US" altLang="zh-CN" sz="1200">
                          <a:latin typeface="Calibri" panose="020F0502020204030204" pitchFamily="34" charset="0"/>
                        </a:rPr>
                        <a:t>队列</a:t>
                      </a:r>
                    </a:p>
                  </a:txBody>
                  <a:tcPr marL="91444" marR="91444" marT="45728" marB="45728">
                    <a:solidFill>
                      <a:schemeClr val="accent3">
                        <a:lumMod val="75000"/>
                      </a:schemeClr>
                    </a:solidFill>
                  </a:tcPr>
                </a:tc>
                <a:tc>
                  <a:txBody>
                    <a:bodyPr/>
                    <a:lstStyle/>
                    <a:p>
                      <a:pPr>
                        <a:buNone/>
                      </a:pPr>
                      <a:r>
                        <a:rPr lang="en-US" altLang="zh-CN" sz="1200">
                          <a:latin typeface="Calibri" panose="020F0502020204030204" pitchFamily="34" charset="0"/>
                        </a:rPr>
                        <a:t>负责人：INT</a:t>
                      </a:r>
                    </a:p>
                    <a:p>
                      <a:pPr>
                        <a:buNone/>
                      </a:pPr>
                      <a:r>
                        <a:rPr lang="en-US" altLang="zh-CN" sz="1200">
                          <a:latin typeface="Calibri" panose="020F0502020204030204" pitchFamily="34" charset="0"/>
                        </a:rPr>
                        <a:t>尾巴：INT</a:t>
                      </a:r>
                    </a:p>
                    <a:p>
                      <a:pPr>
                        <a:buNone/>
                      </a:pPr>
                      <a:r>
                        <a:rPr lang="en-US" altLang="zh-CN" sz="1200">
                          <a:latin typeface="Calibri" panose="020F0502020204030204" pitchFamily="34" charset="0"/>
                        </a:rPr>
                        <a:t>尺寸：INT</a:t>
                      </a:r>
                    </a:p>
                    <a:p>
                      <a:pPr>
                        <a:buNone/>
                      </a:pPr>
                      <a:r>
                        <a:rPr lang="en-US" altLang="zh-CN" sz="1200">
                          <a:latin typeface="Calibri" panose="020F0502020204030204" pitchFamily="34" charset="0"/>
                        </a:rPr>
                        <a:t>元素：DATA</a:t>
                      </a:r>
                    </a:p>
                  </a:txBody>
                  <a:tcPr marL="91444" marR="91444" marT="45728" marB="45728">
                    <a:solidFill>
                      <a:schemeClr val="accent3">
                        <a:lumMod val="75000"/>
                      </a:schemeClr>
                    </a:solidFill>
                  </a:tcPr>
                </a:tc>
                <a:tc>
                  <a:txBody>
                    <a:bodyPr/>
                    <a:lstStyle/>
                    <a:p>
                      <a:pPr>
                        <a:buNone/>
                      </a:pPr>
                      <a:r>
                        <a:rPr lang="en-US" altLang="zh-CN" sz="1200">
                          <a:latin typeface="Calibri" panose="020F0502020204030204" pitchFamily="34" charset="0"/>
                        </a:rPr>
                        <a:t>插入</a:t>
                      </a:r>
                    </a:p>
                    <a:p>
                      <a:pPr>
                        <a:buNone/>
                      </a:pPr>
                      <a:r>
                        <a:rPr lang="en-US" altLang="zh-CN" sz="1200">
                          <a:latin typeface="Calibri" panose="020F0502020204030204" pitchFamily="34" charset="0"/>
                        </a:rPr>
                        <a:t>去掉</a:t>
                      </a:r>
                    </a:p>
                    <a:p>
                      <a:pPr>
                        <a:buNone/>
                      </a:pPr>
                      <a:r>
                        <a:rPr lang="en-US" altLang="zh-CN" sz="1200">
                          <a:latin typeface="Calibri" panose="020F0502020204030204" pitchFamily="34" charset="0"/>
                        </a:rPr>
                        <a:t>充分</a:t>
                      </a:r>
                    </a:p>
                    <a:p>
                      <a:pPr>
                        <a:buNone/>
                      </a:pPr>
                      <a:r>
                        <a:rPr lang="en-US" altLang="zh-CN" sz="1200">
                          <a:latin typeface="Calibri" panose="020F0502020204030204" pitchFamily="34" charset="0"/>
                        </a:rPr>
                        <a:t>空</a:t>
                      </a:r>
                    </a:p>
                  </a:txBody>
                  <a:tcPr marL="91444" marR="91444" marT="45728" marB="45728">
                    <a:solidFill>
                      <a:schemeClr val="accent3">
                        <a:lumMod val="75000"/>
                      </a:schemeClr>
                    </a:solidFill>
                  </a:tcPr>
                </a:tc>
                <a:extLst>
                  <a:ext uri="{0D108BD9-81ED-4DB2-BD59-A6C34878D82A}">
                    <a16:rowId xmlns:a16="http://schemas.microsoft.com/office/drawing/2014/main" val="10002"/>
                  </a:ext>
                </a:extLst>
              </a:tr>
              <a:tr h="823101">
                <a:tc>
                  <a:txBody>
                    <a:bodyPr/>
                    <a:lstStyle/>
                    <a:p>
                      <a:pPr>
                        <a:buNone/>
                      </a:pPr>
                      <a:r>
                        <a:rPr lang="en-US" altLang="zh-CN" sz="1200">
                          <a:latin typeface="Calibri" panose="020F0502020204030204" pitchFamily="34" charset="0"/>
                        </a:rPr>
                        <a:t>链表</a:t>
                      </a:r>
                    </a:p>
                  </a:txBody>
                  <a:tcPr marL="91444" marR="91444" marT="45728" marB="45728">
                    <a:solidFill>
                      <a:schemeClr val="accent3">
                        <a:lumMod val="75000"/>
                      </a:schemeClr>
                    </a:solidFill>
                  </a:tcPr>
                </a:tc>
                <a:tc>
                  <a:txBody>
                    <a:bodyPr/>
                    <a:lstStyle/>
                    <a:p>
                      <a:pPr>
                        <a:buNone/>
                      </a:pPr>
                      <a:r>
                        <a:rPr lang="en-US" altLang="zh-CN" sz="1200">
                          <a:latin typeface="Calibri" panose="020F0502020204030204" pitchFamily="34" charset="0"/>
                        </a:rPr>
                        <a:t>下一页：节点指针</a:t>
                      </a:r>
                    </a:p>
                    <a:p>
                      <a:pPr>
                        <a:buNone/>
                      </a:pPr>
                      <a:r>
                        <a:rPr lang="en-US" altLang="zh-CN" sz="1200">
                          <a:latin typeface="Calibri" panose="020F0502020204030204" pitchFamily="34" charset="0"/>
                        </a:rPr>
                        <a:t>上一篇：节点指针</a:t>
                      </a:r>
                    </a:p>
                    <a:p>
                      <a:pPr>
                        <a:buNone/>
                      </a:pPr>
                      <a:r>
                        <a:rPr lang="en-US" altLang="zh-CN" sz="1200">
                          <a:latin typeface="Calibri" panose="020F0502020204030204" pitchFamily="34" charset="0"/>
                        </a:rPr>
                        <a:t>元素：DATA</a:t>
                      </a:r>
                    </a:p>
                  </a:txBody>
                  <a:tcPr marL="91444" marR="91444" marT="45728" marB="45728">
                    <a:solidFill>
                      <a:schemeClr val="accent3">
                        <a:lumMod val="75000"/>
                      </a:schemeClr>
                    </a:solidFill>
                  </a:tcPr>
                </a:tc>
                <a:tc>
                  <a:txBody>
                    <a:bodyPr/>
                    <a:lstStyle/>
                    <a:p>
                      <a:pPr>
                        <a:buNone/>
                      </a:pPr>
                      <a:r>
                        <a:rPr lang="en-US" altLang="zh-CN" sz="1200">
                          <a:latin typeface="Calibri" panose="020F0502020204030204" pitchFamily="34" charset="0"/>
                        </a:rPr>
                        <a:t>插入</a:t>
                      </a:r>
                    </a:p>
                    <a:p>
                      <a:pPr>
                        <a:buNone/>
                      </a:pPr>
                      <a:r>
                        <a:rPr lang="en-US" altLang="zh-CN" sz="1200">
                          <a:latin typeface="Calibri" panose="020F0502020204030204" pitchFamily="34" charset="0"/>
                        </a:rPr>
                        <a:t>去掉</a:t>
                      </a:r>
                    </a:p>
                    <a:p>
                      <a:pPr>
                        <a:buNone/>
                      </a:pPr>
                      <a:r>
                        <a:rPr lang="en-US" altLang="zh-CN" sz="1200">
                          <a:latin typeface="Calibri" panose="020F0502020204030204" pitchFamily="34" charset="0"/>
                        </a:rPr>
                        <a:t>下一个</a:t>
                      </a:r>
                    </a:p>
                    <a:p>
                      <a:pPr>
                        <a:buNone/>
                      </a:pPr>
                      <a:r>
                        <a:rPr lang="en-US" altLang="zh-CN" sz="1200">
                          <a:latin typeface="Calibri" panose="020F0502020204030204" pitchFamily="34" charset="0"/>
                        </a:rPr>
                        <a:t>以前</a:t>
                      </a:r>
                    </a:p>
                  </a:txBody>
                  <a:tcPr marL="91444" marR="91444" marT="45728" marB="45728">
                    <a:solidFill>
                      <a:schemeClr val="accent3">
                        <a:lumMod val="75000"/>
                      </a:schemeClr>
                    </a:solidFill>
                  </a:tcPr>
                </a:tc>
                <a:extLst>
                  <a:ext uri="{0D108BD9-81ED-4DB2-BD59-A6C34878D82A}">
                    <a16:rowId xmlns:a16="http://schemas.microsoft.com/office/drawing/2014/main" val="10003"/>
                  </a:ext>
                </a:extLst>
              </a:tr>
              <a:tr h="823101">
                <a:tc>
                  <a:txBody>
                    <a:bodyPr/>
                    <a:lstStyle/>
                    <a:p>
                      <a:pPr>
                        <a:buNone/>
                      </a:pPr>
                      <a:r>
                        <a:rPr lang="en-US" altLang="zh-CN" sz="1200">
                          <a:latin typeface="Calibri" panose="020F0502020204030204" pitchFamily="34" charset="0"/>
                        </a:rPr>
                        <a:t>树</a:t>
                      </a:r>
                    </a:p>
                  </a:txBody>
                  <a:tcPr marL="91444" marR="91444" marT="45728" marB="45728">
                    <a:solidFill>
                      <a:schemeClr val="accent3">
                        <a:lumMod val="75000"/>
                      </a:schemeClr>
                    </a:solidFill>
                  </a:tcPr>
                </a:tc>
                <a:tc>
                  <a:txBody>
                    <a:bodyPr/>
                    <a:lstStyle/>
                    <a:p>
                      <a:pPr>
                        <a:buNone/>
                      </a:pPr>
                      <a:r>
                        <a:rPr lang="en-US" altLang="zh-CN" sz="1200">
                          <a:latin typeface="Calibri" panose="020F0502020204030204" pitchFamily="34" charset="0"/>
                        </a:rPr>
                        <a:t>左：节点指针</a:t>
                      </a:r>
                    </a:p>
                    <a:p>
                      <a:pPr>
                        <a:buNone/>
                      </a:pPr>
                      <a:r>
                        <a:rPr lang="en-US" altLang="zh-CN" sz="1200">
                          <a:latin typeface="Calibri" panose="020F0502020204030204" pitchFamily="34" charset="0"/>
                        </a:rPr>
                        <a:t>右：节点指针</a:t>
                      </a:r>
                    </a:p>
                    <a:p>
                      <a:pPr>
                        <a:buNone/>
                      </a:pPr>
                      <a:r>
                        <a:rPr lang="en-US" altLang="zh-CN" sz="1200">
                          <a:latin typeface="Calibri" panose="020F0502020204030204" pitchFamily="34" charset="0"/>
                        </a:rPr>
                        <a:t>元素：DATA</a:t>
                      </a:r>
                    </a:p>
                  </a:txBody>
                  <a:tcPr marL="91444" marR="91444" marT="45728" marB="45728">
                    <a:solidFill>
                      <a:schemeClr val="accent3">
                        <a:lumMod val="75000"/>
                      </a:schemeClr>
                    </a:solidFill>
                  </a:tcPr>
                </a:tc>
                <a:tc>
                  <a:txBody>
                    <a:bodyPr/>
                    <a:lstStyle/>
                    <a:p>
                      <a:pPr>
                        <a:buNone/>
                      </a:pPr>
                      <a:r>
                        <a:rPr lang="en-US" altLang="zh-CN" sz="1200">
                          <a:latin typeface="Calibri" panose="020F0502020204030204" pitchFamily="34" charset="0"/>
                        </a:rPr>
                        <a:t>插入</a:t>
                      </a:r>
                    </a:p>
                    <a:p>
                      <a:pPr>
                        <a:buNone/>
                      </a:pPr>
                      <a:r>
                        <a:rPr lang="en-US" altLang="zh-CN" sz="1200">
                          <a:latin typeface="Calibri" panose="020F0502020204030204" pitchFamily="34" charset="0"/>
                        </a:rPr>
                        <a:t>去掉</a:t>
                      </a:r>
                    </a:p>
                    <a:p>
                      <a:pPr>
                        <a:buNone/>
                      </a:pPr>
                      <a:r>
                        <a:rPr lang="en-US" altLang="zh-CN" sz="1200">
                          <a:latin typeface="Calibri" panose="020F0502020204030204" pitchFamily="34" charset="0"/>
                        </a:rPr>
                        <a:t>下一个</a:t>
                      </a:r>
                    </a:p>
                    <a:p>
                      <a:pPr>
                        <a:buNone/>
                      </a:pPr>
                      <a:r>
                        <a:rPr lang="en-US" altLang="zh-CN" sz="1200">
                          <a:latin typeface="Calibri" panose="020F0502020204030204" pitchFamily="34" charset="0"/>
                        </a:rPr>
                        <a:t>以前</a:t>
                      </a:r>
                    </a:p>
                  </a:txBody>
                  <a:tcPr marL="91444" marR="91444" marT="45728" marB="45728">
                    <a:solidFill>
                      <a:schemeClr val="accent3">
                        <a:lumMod val="75000"/>
                      </a:scheme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a:extLst>
              <a:ext uri="{FF2B5EF4-FFF2-40B4-BE49-F238E27FC236}">
                <a16:creationId xmlns:a16="http://schemas.microsoft.com/office/drawing/2014/main" id="{52E37A34-ABC7-3543-AE24-31D04D6A1913}"/>
              </a:ext>
            </a:extLst>
          </p:cNvPr>
          <p:cNvSpPr>
            <a:spLocks noGrp="1" noChangeArrowheads="1"/>
          </p:cNvSpPr>
          <p:nvPr>
            <p:ph type="title"/>
          </p:nvPr>
        </p:nvSpPr>
        <p:spPr/>
        <p:txBody>
          <a:bodyPr/>
          <a:lstStyle/>
          <a:p>
            <a:pPr algn="l"/>
            <a:r>
              <a:rPr lang="en-US" altLang="zh-CN" sz="2800" b="1" i="1">
                <a:latin typeface="Calibri" panose="020F0502020204030204" pitchFamily="34" charset="0"/>
              </a:rPr>
              <a:t>概述：造型与动态行为</a:t>
            </a:r>
          </a:p>
        </p:txBody>
      </p:sp>
      <p:sp>
        <p:nvSpPr>
          <p:cNvPr id="93187" name="内容占位符 2">
            <a:extLst>
              <a:ext uri="{FF2B5EF4-FFF2-40B4-BE49-F238E27FC236}">
                <a16:creationId xmlns:a16="http://schemas.microsoft.com/office/drawing/2014/main" id="{F22E0CCE-5E69-454D-B1AC-CCD3014CBE33}"/>
              </a:ext>
            </a:extLst>
          </p:cNvPr>
          <p:cNvSpPr>
            <a:spLocks noGrp="1" noChangeArrowheads="1"/>
          </p:cNvSpPr>
          <p:nvPr>
            <p:ph idx="1"/>
          </p:nvPr>
        </p:nvSpPr>
        <p:spPr/>
        <p:txBody>
          <a:bodyPr/>
          <a:lstStyle/>
          <a:p>
            <a:r>
              <a:rPr lang="en-US" altLang="zh-CN" sz="2400">
                <a:latin typeface="Calibri" panose="020F0502020204030204" pitchFamily="34" charset="0"/>
              </a:rPr>
              <a:t>行为的类型</a:t>
            </a:r>
          </a:p>
          <a:p>
            <a:r>
              <a:rPr lang="en-US" altLang="zh-CN" sz="2400">
                <a:latin typeface="Calibri" panose="020F0502020204030204" pitchFamily="34" charset="0"/>
              </a:rPr>
              <a:t>状态图表</a:t>
            </a:r>
          </a:p>
          <a:p>
            <a:r>
              <a:rPr lang="en-US" altLang="zh-CN" sz="2400">
                <a:latin typeface="Calibri" panose="020F0502020204030204" pitchFamily="34" charset="0"/>
                <a:sym typeface="Arial" panose="020B0604020202020204" pitchFamily="34" charset="0"/>
              </a:rPr>
              <a:t>活动图</a:t>
            </a:r>
          </a:p>
          <a:p>
            <a:r>
              <a:rPr lang="en-US" altLang="zh-CN" sz="2400">
                <a:latin typeface="Calibri" panose="020F0502020204030204" pitchFamily="34" charset="0"/>
              </a:rPr>
              <a:t>序列图</a:t>
            </a:r>
          </a:p>
        </p:txBody>
      </p:sp>
      <p:sp>
        <p:nvSpPr>
          <p:cNvPr id="80899" name="灯片编号占位符 1">
            <a:extLst>
              <a:ext uri="{FF2B5EF4-FFF2-40B4-BE49-F238E27FC236}">
                <a16:creationId xmlns:a16="http://schemas.microsoft.com/office/drawing/2014/main" id="{6A7C3230-6A13-AC4E-B8AA-823BFED90085}"/>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72</a:t>
            </a:r>
            <a:endParaRPr lang="zh-CN" altLang="en-US" sz="1800"/>
          </a:p>
        </p:txBody>
      </p:sp>
      <p:cxnSp>
        <p:nvCxnSpPr>
          <p:cNvPr id="3" name="直接连接符 2">
            <a:extLst>
              <a:ext uri="{FF2B5EF4-FFF2-40B4-BE49-F238E27FC236}">
                <a16:creationId xmlns:a16="http://schemas.microsoft.com/office/drawing/2014/main" id="{86F2D6A6-FA9E-7E46-BB9E-0A5D2450587C}"/>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a:extLst>
              <a:ext uri="{FF2B5EF4-FFF2-40B4-BE49-F238E27FC236}">
                <a16:creationId xmlns:a16="http://schemas.microsoft.com/office/drawing/2014/main" id="{60A6CDBF-5183-2C4D-82D4-58F01313794B}"/>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行为与UML</a:t>
            </a:r>
          </a:p>
        </p:txBody>
      </p:sp>
      <p:sp>
        <p:nvSpPr>
          <p:cNvPr id="94211" name="内容占位符 2">
            <a:extLst>
              <a:ext uri="{FF2B5EF4-FFF2-40B4-BE49-F238E27FC236}">
                <a16:creationId xmlns:a16="http://schemas.microsoft.com/office/drawing/2014/main" id="{5FAE73B6-DA0C-0C41-BFEC-452E3D37B8CF}"/>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其他非功能性约束频繁申请，以及。这种约束refered为QOS约束。和质量如何这种行为来完成。例如：一个动作需要多长时间是两位数字的准确性还不够吗？</a:t>
            </a:r>
          </a:p>
          <a:p>
            <a:pPr algn="just"/>
            <a:endParaRPr lang="en-US" altLang="zh-CN" sz="2400">
              <a:latin typeface="Calibri" panose="020F0502020204030204" pitchFamily="34" charset="0"/>
              <a:sym typeface="Arial" panose="020B0604020202020204" pitchFamily="34" charset="0"/>
            </a:endParaRPr>
          </a:p>
          <a:p>
            <a:pPr algn="just"/>
            <a:r>
              <a:rPr lang="en-US" altLang="zh-CN" sz="2400">
                <a:latin typeface="Calibri" panose="020F0502020204030204" pitchFamily="34" charset="0"/>
                <a:sym typeface="Arial" panose="020B0604020202020204" pitchFamily="34" charset="0"/>
              </a:rPr>
              <a:t>支持QOS约束使用约束语言风格为蓝本。（OCL）</a:t>
            </a:r>
          </a:p>
        </p:txBody>
      </p:sp>
      <p:sp>
        <p:nvSpPr>
          <p:cNvPr id="81923" name="灯片编号占位符 1">
            <a:extLst>
              <a:ext uri="{FF2B5EF4-FFF2-40B4-BE49-F238E27FC236}">
                <a16:creationId xmlns:a16="http://schemas.microsoft.com/office/drawing/2014/main" id="{29EEBFDE-6776-C540-997D-2E78B458552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73</a:t>
            </a:r>
            <a:endParaRPr lang="zh-CN" altLang="en-US" sz="1800"/>
          </a:p>
        </p:txBody>
      </p:sp>
      <p:cxnSp>
        <p:nvCxnSpPr>
          <p:cNvPr id="3" name="直接连接符 2">
            <a:extLst>
              <a:ext uri="{FF2B5EF4-FFF2-40B4-BE49-F238E27FC236}">
                <a16:creationId xmlns:a16="http://schemas.microsoft.com/office/drawing/2014/main" id="{8EC43467-43AE-324C-80F5-9595401FFD40}"/>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a:extLst>
              <a:ext uri="{FF2B5EF4-FFF2-40B4-BE49-F238E27FC236}">
                <a16:creationId xmlns:a16="http://schemas.microsoft.com/office/drawing/2014/main" id="{AA40E279-CFDB-5D49-836F-111B8CE67581}"/>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行为与单个对象</a:t>
            </a:r>
          </a:p>
        </p:txBody>
      </p:sp>
      <p:sp>
        <p:nvSpPr>
          <p:cNvPr id="95235" name="内容占位符 2">
            <a:extLst>
              <a:ext uri="{FF2B5EF4-FFF2-40B4-BE49-F238E27FC236}">
                <a16:creationId xmlns:a16="http://schemas.microsoft.com/office/drawing/2014/main" id="{73AA4451-6F72-0440-8EC0-6D939BCD217A}"/>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的UML的主要特征是其用于有限状态机支持。</a:t>
            </a:r>
          </a:p>
          <a:p>
            <a:pPr algn="just"/>
            <a:r>
              <a:rPr lang="en-US" altLang="zh-CN" sz="2400">
                <a:latin typeface="Calibri" panose="020F0502020204030204" pitchFamily="34" charset="0"/>
                <a:sym typeface="Arial" panose="020B0604020202020204" pitchFamily="34" charset="0"/>
              </a:rPr>
              <a:t>状态图中的两个基本概念 </a:t>
            </a:r>
            <a:r>
              <a:rPr lang="en-US" altLang="zh-CN" sz="2400" i="1">
                <a:solidFill>
                  <a:srgbClr val="0000FF"/>
                </a:solidFill>
                <a:latin typeface="Calibri" panose="020F0502020204030204" pitchFamily="34" charset="0"/>
                <a:sym typeface="Arial" panose="020B0604020202020204" pitchFamily="34" charset="0"/>
              </a:rPr>
              <a:t>州 </a:t>
            </a:r>
            <a:r>
              <a:rPr lang="en-US" altLang="zh-CN" sz="2400">
                <a:latin typeface="Calibri" panose="020F0502020204030204" pitchFamily="34" charset="0"/>
                <a:sym typeface="Arial" panose="020B0604020202020204" pitchFamily="34" charset="0"/>
              </a:rPr>
              <a:t>和 </a:t>
            </a:r>
            <a:r>
              <a:rPr lang="en-US" altLang="zh-CN" sz="2400" i="1">
                <a:solidFill>
                  <a:srgbClr val="0000FF"/>
                </a:solidFill>
                <a:latin typeface="Calibri" panose="020F0502020204030204" pitchFamily="34" charset="0"/>
                <a:sym typeface="Arial" panose="020B0604020202020204" pitchFamily="34" charset="0"/>
              </a:rPr>
              <a:t>过渡</a:t>
            </a:r>
            <a:r>
              <a:rPr lang="en-US" altLang="zh-CN" sz="2400">
                <a:latin typeface="Calibri" panose="020F0502020204030204" pitchFamily="34" charset="0"/>
                <a:sym typeface="Arial" panose="020B0604020202020204" pitchFamily="34" charset="0"/>
              </a:rPr>
              <a:t>。 </a:t>
            </a:r>
          </a:p>
          <a:p>
            <a:pPr algn="just"/>
            <a:r>
              <a:rPr lang="en-US" altLang="zh-CN" sz="2400">
                <a:latin typeface="Calibri" panose="020F0502020204030204" pitchFamily="34" charset="0"/>
                <a:sym typeface="Arial" panose="020B0604020202020204" pitchFamily="34" charset="0"/>
              </a:rPr>
              <a:t>一个国家是一个实例的存在的条件是从其他类似的条件区分开。 </a:t>
            </a:r>
          </a:p>
          <a:p>
            <a:pPr algn="just"/>
            <a:r>
              <a:rPr lang="en-US" altLang="zh-CN" sz="2400">
                <a:latin typeface="Calibri" panose="020F0502020204030204" pitchFamily="34" charset="0"/>
                <a:sym typeface="Arial" panose="020B0604020202020204" pitchFamily="34" charset="0"/>
              </a:rPr>
              <a:t>不相交的国家被称为或-状态，因为对象必须在这样一个状态或另一个。</a:t>
            </a:r>
          </a:p>
        </p:txBody>
      </p:sp>
      <p:sp>
        <p:nvSpPr>
          <p:cNvPr id="82947" name="灯片编号占位符 1">
            <a:extLst>
              <a:ext uri="{FF2B5EF4-FFF2-40B4-BE49-F238E27FC236}">
                <a16:creationId xmlns:a16="http://schemas.microsoft.com/office/drawing/2014/main" id="{39627881-67FB-924E-8A6B-96F8FF062DB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74</a:t>
            </a:r>
            <a:endParaRPr lang="zh-CN" altLang="en-US" sz="1800"/>
          </a:p>
        </p:txBody>
      </p:sp>
      <p:cxnSp>
        <p:nvCxnSpPr>
          <p:cNvPr id="3" name="直接连接符 2">
            <a:extLst>
              <a:ext uri="{FF2B5EF4-FFF2-40B4-BE49-F238E27FC236}">
                <a16:creationId xmlns:a16="http://schemas.microsoft.com/office/drawing/2014/main" id="{166FD351-882C-3D42-92B9-8D8BBFED074C}"/>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a:extLst>
              <a:ext uri="{FF2B5EF4-FFF2-40B4-BE49-F238E27FC236}">
                <a16:creationId xmlns:a16="http://schemas.microsoft.com/office/drawing/2014/main" id="{3EF77FE6-976A-044A-B8C4-B728F2139059}"/>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基本状态图元素</a:t>
            </a:r>
          </a:p>
        </p:txBody>
      </p:sp>
      <p:pic>
        <p:nvPicPr>
          <p:cNvPr id="96259" name="图片 1">
            <a:extLst>
              <a:ext uri="{FF2B5EF4-FFF2-40B4-BE49-F238E27FC236}">
                <a16:creationId xmlns:a16="http://schemas.microsoft.com/office/drawing/2014/main" id="{00894BAB-3CB1-1749-A87E-64571E8B1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412875"/>
            <a:ext cx="6692900"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灯片编号占位符 1">
            <a:extLst>
              <a:ext uri="{FF2B5EF4-FFF2-40B4-BE49-F238E27FC236}">
                <a16:creationId xmlns:a16="http://schemas.microsoft.com/office/drawing/2014/main" id="{CFD6C173-A4BC-8C43-A9C9-ADF4F34DDCCC}"/>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75</a:t>
            </a:r>
            <a:endParaRPr lang="zh-CN" altLang="en-US" sz="1800"/>
          </a:p>
        </p:txBody>
      </p:sp>
      <p:cxnSp>
        <p:nvCxnSpPr>
          <p:cNvPr id="3" name="直接连接符 2">
            <a:extLst>
              <a:ext uri="{FF2B5EF4-FFF2-40B4-BE49-F238E27FC236}">
                <a16:creationId xmlns:a16="http://schemas.microsoft.com/office/drawing/2014/main" id="{1213FD30-B0A4-284F-B3F4-D208731BCC66}"/>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a:extLst>
              <a:ext uri="{FF2B5EF4-FFF2-40B4-BE49-F238E27FC236}">
                <a16:creationId xmlns:a16="http://schemas.microsoft.com/office/drawing/2014/main" id="{656F8EB0-659F-D040-8553-0035CB184B28}"/>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国家特色</a:t>
            </a:r>
            <a:r>
              <a:rPr lang="zh-CN" altLang="en-US" sz="2800" b="1" i="1">
                <a:latin typeface="Calibri" panose="020F0502020204030204" pitchFamily="34" charset="0"/>
                <a:sym typeface="Arial" panose="020B0604020202020204" pitchFamily="34" charset="0"/>
              </a:rPr>
              <a:t>（考点：执行</a:t>
            </a:r>
            <a:r>
              <a:rPr lang="en-US" altLang="zh-CN" sz="2800" b="1" i="1">
                <a:latin typeface="Calibri" panose="020F0502020204030204" pitchFamily="34" charset="0"/>
                <a:sym typeface="Arial" panose="020B0604020202020204" pitchFamily="34" charset="0"/>
              </a:rPr>
              <a:t>evRedo</a:t>
            </a:r>
            <a:r>
              <a:rPr lang="zh-CN" altLang="en-US" sz="2800" b="1" i="1">
                <a:latin typeface="Calibri" panose="020F0502020204030204" pitchFamily="34" charset="0"/>
                <a:sym typeface="Arial" panose="020B0604020202020204" pitchFamily="34" charset="0"/>
              </a:rPr>
              <a:t>之后的</a:t>
            </a:r>
            <a:r>
              <a:rPr lang="en-US" altLang="zh-CN" sz="2800" b="1" i="1">
                <a:latin typeface="Calibri" panose="020F0502020204030204" pitchFamily="34" charset="0"/>
                <a:sym typeface="Arial" panose="020B0604020202020204" pitchFamily="34" charset="0"/>
              </a:rPr>
              <a:t>行动</a:t>
            </a:r>
            <a:r>
              <a:rPr lang="zh-CN" altLang="en-US" sz="2800" b="1" i="1">
                <a:latin typeface="Calibri" panose="020F0502020204030204" pitchFamily="34" charset="0"/>
                <a:sym typeface="Arial" panose="020B0604020202020204" pitchFamily="34" charset="0"/>
              </a:rPr>
              <a:t>执行顺序）</a:t>
            </a:r>
            <a:endParaRPr lang="en-US" altLang="zh-CN" sz="2800" b="1" i="1">
              <a:latin typeface="Calibri" panose="020F0502020204030204" pitchFamily="34" charset="0"/>
              <a:sym typeface="Arial" panose="020B0604020202020204" pitchFamily="34" charset="0"/>
            </a:endParaRPr>
          </a:p>
        </p:txBody>
      </p:sp>
      <p:sp>
        <p:nvSpPr>
          <p:cNvPr id="98307" name="内容占位符 2">
            <a:extLst>
              <a:ext uri="{FF2B5EF4-FFF2-40B4-BE49-F238E27FC236}">
                <a16:creationId xmlns:a16="http://schemas.microsoft.com/office/drawing/2014/main" id="{648F341D-2129-3B48-ADE8-6EDCB2111DEC}"/>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当进入或退出，当接收到一个事件（虽然过渡不采取）的状态下的对象可以执行的动作时，或者当所取的过渡。 </a:t>
            </a:r>
          </a:p>
        </p:txBody>
      </p:sp>
      <p:pic>
        <p:nvPicPr>
          <p:cNvPr id="98308" name="图片 3">
            <a:extLst>
              <a:ext uri="{FF2B5EF4-FFF2-40B4-BE49-F238E27FC236}">
                <a16:creationId xmlns:a16="http://schemas.microsoft.com/office/drawing/2014/main" id="{C55CAC9D-E88B-904A-BC64-871DD3E16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2997200"/>
            <a:ext cx="5329238"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0" name="灯片编号占位符 1">
            <a:extLst>
              <a:ext uri="{FF2B5EF4-FFF2-40B4-BE49-F238E27FC236}">
                <a16:creationId xmlns:a16="http://schemas.microsoft.com/office/drawing/2014/main" id="{DAF93BDC-488C-1E4B-A2CB-2725F90EC391}"/>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76</a:t>
            </a:r>
            <a:endParaRPr lang="zh-CN" altLang="en-US" sz="1800"/>
          </a:p>
        </p:txBody>
      </p:sp>
      <p:cxnSp>
        <p:nvCxnSpPr>
          <p:cNvPr id="3" name="直接连接符 2">
            <a:extLst>
              <a:ext uri="{FF2B5EF4-FFF2-40B4-BE49-F238E27FC236}">
                <a16:creationId xmlns:a16="http://schemas.microsoft.com/office/drawing/2014/main" id="{11A38457-E60E-0446-8932-B82CDDAF8E76}"/>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灯片编号占位符 1">
            <a:extLst>
              <a:ext uri="{FF2B5EF4-FFF2-40B4-BE49-F238E27FC236}">
                <a16:creationId xmlns:a16="http://schemas.microsoft.com/office/drawing/2014/main" id="{A7319664-C707-1B44-A59E-993EB4981CE9}"/>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77</a:t>
            </a:r>
            <a:endParaRPr lang="zh-CN" altLang="en-US" sz="1800"/>
          </a:p>
        </p:txBody>
      </p:sp>
      <p:cxnSp>
        <p:nvCxnSpPr>
          <p:cNvPr id="3" name="直接连接符 2">
            <a:extLst>
              <a:ext uri="{FF2B5EF4-FFF2-40B4-BE49-F238E27FC236}">
                <a16:creationId xmlns:a16="http://schemas.microsoft.com/office/drawing/2014/main" id="{DB1B9846-F125-D54A-BC9E-D8F30E02A17D}"/>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99332" name="图片 4">
            <a:extLst>
              <a:ext uri="{FF2B5EF4-FFF2-40B4-BE49-F238E27FC236}">
                <a16:creationId xmlns:a16="http://schemas.microsoft.com/office/drawing/2014/main" id="{EA092F39-DD5D-9846-916C-46707D86D3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57463" y="723900"/>
            <a:ext cx="6427788"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3" name="图片 5">
            <a:extLst>
              <a:ext uri="{FF2B5EF4-FFF2-40B4-BE49-F238E27FC236}">
                <a16:creationId xmlns:a16="http://schemas.microsoft.com/office/drawing/2014/main" id="{6D2C0C29-4C76-A54F-AE8D-669F4170592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67150" y="722313"/>
            <a:ext cx="6543675" cy="541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a:extLst>
              <a:ext uri="{FF2B5EF4-FFF2-40B4-BE49-F238E27FC236}">
                <a16:creationId xmlns:a16="http://schemas.microsoft.com/office/drawing/2014/main" id="{03236A64-6450-A446-AED6-029AFCD8CDFA}"/>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转变</a:t>
            </a:r>
          </a:p>
        </p:txBody>
      </p:sp>
      <p:sp>
        <p:nvSpPr>
          <p:cNvPr id="101379" name="内容占位符 2">
            <a:extLst>
              <a:ext uri="{FF2B5EF4-FFF2-40B4-BE49-F238E27FC236}">
                <a16:creationId xmlns:a16="http://schemas.microsoft.com/office/drawing/2014/main" id="{98328DE8-DE62-B045-9945-F76829332694}"/>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转换是向弧开始在初始状态和目标状态完成。的转换通常有一个名为事件触发任选随后行动（即，可执行语句或操作）所采取的过渡时执行。以变​​迁的事件签名的形式为：</a:t>
            </a:r>
          </a:p>
          <a:p>
            <a:pPr algn="just"/>
            <a:r>
              <a:rPr lang="en-US" altLang="zh-CN" sz="2400">
                <a:latin typeface="Calibri" panose="020F0502020204030204" pitchFamily="34" charset="0"/>
                <a:sym typeface="Arial" panose="020B0604020202020204" pitchFamily="34" charset="0"/>
              </a:rPr>
              <a:t>事件名“（”参数列表“）”“[”护表达“]”“/”动作列表</a:t>
            </a:r>
          </a:p>
          <a:p>
            <a:pPr lvl="1" algn="just"/>
            <a:r>
              <a:rPr lang="en-US" altLang="zh-CN" sz="2100">
                <a:latin typeface="Calibri" panose="020F0502020204030204" pitchFamily="34" charset="0"/>
                <a:sym typeface="Arial" panose="020B0604020202020204" pitchFamily="34" charset="0"/>
              </a:rPr>
              <a:t>活动可以指定正式的参数列表，这意味着事件可能携带实际参数。</a:t>
            </a:r>
          </a:p>
          <a:p>
            <a:pPr lvl="1" algn="just"/>
            <a:r>
              <a:rPr lang="en-US" altLang="zh-CN" sz="2100">
                <a:latin typeface="Calibri" panose="020F0502020204030204" pitchFamily="34" charset="0"/>
                <a:sym typeface="Arial" panose="020B0604020202020204" pitchFamily="34" charset="0"/>
              </a:rPr>
              <a:t>数字（密钥：关键字类型）/节目（键）</a:t>
            </a:r>
            <a:endParaRPr lang="en-US" altLang="zh-CN" sz="2400">
              <a:latin typeface="Calibri" panose="020F0502020204030204" pitchFamily="34" charset="0"/>
              <a:sym typeface="Arial" panose="020B0604020202020204" pitchFamily="34" charset="0"/>
            </a:endParaRPr>
          </a:p>
        </p:txBody>
      </p:sp>
      <p:sp>
        <p:nvSpPr>
          <p:cNvPr id="88067" name="灯片编号占位符 1">
            <a:extLst>
              <a:ext uri="{FF2B5EF4-FFF2-40B4-BE49-F238E27FC236}">
                <a16:creationId xmlns:a16="http://schemas.microsoft.com/office/drawing/2014/main" id="{7E494D2B-E0E5-BE48-B5DD-B85FF096065C}"/>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78</a:t>
            </a:r>
            <a:endParaRPr lang="zh-CN" altLang="en-US" sz="1800"/>
          </a:p>
        </p:txBody>
      </p:sp>
      <p:cxnSp>
        <p:nvCxnSpPr>
          <p:cNvPr id="3" name="直接连接符 2">
            <a:extLst>
              <a:ext uri="{FF2B5EF4-FFF2-40B4-BE49-F238E27FC236}">
                <a16:creationId xmlns:a16="http://schemas.microsoft.com/office/drawing/2014/main" id="{941E3930-221F-9247-9781-D7D4FCA17B39}"/>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a:extLst>
              <a:ext uri="{FF2B5EF4-FFF2-40B4-BE49-F238E27FC236}">
                <a16:creationId xmlns:a16="http://schemas.microsoft.com/office/drawing/2014/main" id="{B4DBC7FF-160B-4F4D-8229-9058DFB8885A}"/>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卫队与行动执行顺序</a:t>
            </a:r>
          </a:p>
        </p:txBody>
      </p:sp>
      <p:sp>
        <p:nvSpPr>
          <p:cNvPr id="102403" name="内容占位符 2">
            <a:extLst>
              <a:ext uri="{FF2B5EF4-FFF2-40B4-BE49-F238E27FC236}">
                <a16:creationId xmlns:a16="http://schemas.microsoft.com/office/drawing/2014/main" id="{54746625-83F2-C249-8512-87633E330CD6}"/>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防护件表达式是一个布尔表达式，方括号之间封闭，即必须评估为真或假。 </a:t>
            </a:r>
          </a:p>
          <a:p>
            <a:pPr algn="just"/>
            <a:endParaRPr lang="en-US" altLang="zh-CN" sz="2400">
              <a:latin typeface="Calibri" panose="020F0502020204030204" pitchFamily="34" charset="0"/>
              <a:sym typeface="Arial" panose="020B0604020202020204" pitchFamily="34" charset="0"/>
            </a:endParaRPr>
          </a:p>
          <a:p>
            <a:pPr algn="just"/>
            <a:endParaRPr lang="en-US" altLang="zh-CN" sz="2400">
              <a:latin typeface="Calibri" panose="020F0502020204030204" pitchFamily="34" charset="0"/>
              <a:sym typeface="Arial" panose="020B0604020202020204" pitchFamily="34" charset="0"/>
            </a:endParaRPr>
          </a:p>
          <a:p>
            <a:pPr algn="just"/>
            <a:r>
              <a:rPr lang="en-US" altLang="zh-CN" sz="2400">
                <a:latin typeface="Calibri" panose="020F0502020204030204" pitchFamily="34" charset="0"/>
                <a:sym typeface="Arial" panose="020B0604020202020204" pitchFamily="34" charset="0"/>
              </a:rPr>
              <a:t>的执行动作的顺序是非常重要的。基本规则是：</a:t>
            </a:r>
            <a:r>
              <a:rPr lang="en-US" altLang="zh-CN" sz="2400" i="1">
                <a:solidFill>
                  <a:srgbClr val="0000FF"/>
                </a:solidFill>
                <a:latin typeface="Calibri" panose="020F0502020204030204" pitchFamily="34" charset="0"/>
                <a:sym typeface="Arial" panose="020B0604020202020204" pitchFamily="34" charset="0"/>
              </a:rPr>
              <a:t>出口过渡进入</a:t>
            </a:r>
            <a:r>
              <a:rPr lang="en-US" altLang="zh-CN" sz="2400">
                <a:latin typeface="Calibri" panose="020F0502020204030204" pitchFamily="34" charset="0"/>
                <a:sym typeface="Arial" panose="020B0604020202020204" pitchFamily="34" charset="0"/>
              </a:rPr>
              <a:t>。也就是说，首先执行的前身状态的退出动作，随后在过渡动作，然后接着的状态的进入动作。</a:t>
            </a:r>
          </a:p>
          <a:p>
            <a:pPr algn="just"/>
            <a:endParaRPr lang="en-US" altLang="zh-CN" sz="2400">
              <a:latin typeface="Calibri" panose="020F0502020204030204" pitchFamily="34" charset="0"/>
              <a:sym typeface="Arial" panose="020B0604020202020204" pitchFamily="34" charset="0"/>
            </a:endParaRPr>
          </a:p>
        </p:txBody>
      </p:sp>
      <p:sp>
        <p:nvSpPr>
          <p:cNvPr id="89091" name="灯片编号占位符 1">
            <a:extLst>
              <a:ext uri="{FF2B5EF4-FFF2-40B4-BE49-F238E27FC236}">
                <a16:creationId xmlns:a16="http://schemas.microsoft.com/office/drawing/2014/main" id="{5CFC97AC-4065-B347-87D0-6DB8108D5D8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79</a:t>
            </a:r>
            <a:endParaRPr lang="zh-CN" altLang="en-US" sz="1800"/>
          </a:p>
        </p:txBody>
      </p:sp>
      <p:cxnSp>
        <p:nvCxnSpPr>
          <p:cNvPr id="3" name="直接连接符 2">
            <a:extLst>
              <a:ext uri="{FF2B5EF4-FFF2-40B4-BE49-F238E27FC236}">
                <a16:creationId xmlns:a16="http://schemas.microsoft.com/office/drawing/2014/main" id="{C2E069F2-1047-964F-9B1E-20BD4D580874}"/>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52DBAA8D-F22A-AE49-985D-CA4881D0DBF1}"/>
              </a:ext>
            </a:extLst>
          </p:cNvPr>
          <p:cNvSpPr>
            <a:spLocks noGrp="1" noChangeArrowheads="1"/>
          </p:cNvSpPr>
          <p:nvPr>
            <p:ph type="title"/>
          </p:nvPr>
        </p:nvSpPr>
        <p:spPr>
          <a:xfrm>
            <a:off x="457200" y="274638"/>
            <a:ext cx="8747125" cy="1143000"/>
          </a:xfrm>
        </p:spPr>
        <p:txBody>
          <a:bodyPr/>
          <a:lstStyle/>
          <a:p>
            <a:pPr algn="l"/>
            <a:r>
              <a:rPr lang="en-US" altLang="zh-CN" sz="2800" b="1" i="1">
                <a:latin typeface="Calibri" panose="020F0502020204030204" pitchFamily="34" charset="0"/>
                <a:sym typeface="宋体" panose="02010600030101010101" pitchFamily="2" charset="-122"/>
              </a:rPr>
              <a:t>网络 - 物理系统的应用领域</a:t>
            </a:r>
          </a:p>
        </p:txBody>
      </p:sp>
      <p:sp>
        <p:nvSpPr>
          <p:cNvPr id="22531" name="内容占位符 2">
            <a:extLst>
              <a:ext uri="{FF2B5EF4-FFF2-40B4-BE49-F238E27FC236}">
                <a16:creationId xmlns:a16="http://schemas.microsoft.com/office/drawing/2014/main" id="{034336F3-A4F7-4A46-9793-D3926F981612}"/>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卫生保健</a:t>
            </a:r>
          </a:p>
          <a:p>
            <a:pPr lvl="1" algn="just"/>
            <a:r>
              <a:rPr lang="en-US" altLang="zh-CN" sz="2100">
                <a:latin typeface="Calibri" panose="020F0502020204030204" pitchFamily="34" charset="0"/>
                <a:sym typeface="Arial" panose="020B0604020202020204" pitchFamily="34" charset="0"/>
              </a:rPr>
              <a:t>医疗设备</a:t>
            </a:r>
          </a:p>
          <a:p>
            <a:pPr lvl="1" algn="just"/>
            <a:r>
              <a:rPr lang="en-US" altLang="zh-CN" sz="2100">
                <a:latin typeface="Calibri" panose="020F0502020204030204" pitchFamily="34" charset="0"/>
                <a:sym typeface="Arial" panose="020B0604020202020204" pitchFamily="34" charset="0"/>
              </a:rPr>
              <a:t>健康管理网络</a:t>
            </a:r>
          </a:p>
          <a:p>
            <a:pPr algn="just"/>
            <a:r>
              <a:rPr lang="en-US" altLang="zh-CN" sz="2400">
                <a:latin typeface="Calibri" panose="020F0502020204030204" pitchFamily="34" charset="0"/>
                <a:sym typeface="Arial" panose="020B0604020202020204" pitchFamily="34" charset="0"/>
              </a:rPr>
              <a:t>运输</a:t>
            </a:r>
          </a:p>
          <a:p>
            <a:pPr lvl="1" algn="just"/>
            <a:r>
              <a:rPr lang="en-US" altLang="zh-CN" sz="2100">
                <a:latin typeface="Calibri" panose="020F0502020204030204" pitchFamily="34" charset="0"/>
                <a:sym typeface="Arial" panose="020B0604020202020204" pitchFamily="34" charset="0"/>
              </a:rPr>
              <a:t>汽车电子</a:t>
            </a:r>
          </a:p>
          <a:p>
            <a:pPr lvl="1" algn="just"/>
            <a:r>
              <a:rPr lang="en-US" altLang="zh-CN" sz="2100">
                <a:latin typeface="Calibri" panose="020F0502020204030204" pitchFamily="34" charset="0"/>
                <a:sym typeface="Arial" panose="020B0604020202020204" pitchFamily="34" charset="0"/>
              </a:rPr>
              <a:t>车载网络和智能公路</a:t>
            </a:r>
          </a:p>
          <a:p>
            <a:pPr lvl="1" algn="just"/>
            <a:r>
              <a:rPr lang="en-US" altLang="zh-CN" sz="2100">
                <a:latin typeface="Calibri" panose="020F0502020204030204" pitchFamily="34" charset="0"/>
                <a:sym typeface="Arial" panose="020B0604020202020204" pitchFamily="34" charset="0"/>
              </a:rPr>
              <a:t>航空空域管理</a:t>
            </a:r>
          </a:p>
          <a:p>
            <a:pPr lvl="1" algn="just"/>
            <a:r>
              <a:rPr lang="en-US" altLang="zh-CN" sz="2100">
                <a:latin typeface="Calibri" panose="020F0502020204030204" pitchFamily="34" charset="0"/>
                <a:sym typeface="Arial" panose="020B0604020202020204" pitchFamily="34" charset="0"/>
              </a:rPr>
              <a:t>航空电子学</a:t>
            </a:r>
          </a:p>
          <a:p>
            <a:pPr lvl="1" algn="just"/>
            <a:r>
              <a:rPr lang="en-US" altLang="zh-CN" sz="2100">
                <a:latin typeface="Calibri" panose="020F0502020204030204" pitchFamily="34" charset="0"/>
                <a:sym typeface="Arial" panose="020B0604020202020204" pitchFamily="34" charset="0"/>
              </a:rPr>
              <a:t>铁路系统</a:t>
            </a:r>
          </a:p>
          <a:p>
            <a:pPr algn="just"/>
            <a:r>
              <a:rPr lang="en-US" altLang="zh-CN" sz="2400">
                <a:latin typeface="Calibri" panose="020F0502020204030204" pitchFamily="34" charset="0"/>
                <a:sym typeface="Arial" panose="020B0604020202020204" pitchFamily="34" charset="0"/>
              </a:rPr>
              <a:t>过程控制</a:t>
            </a:r>
          </a:p>
          <a:p>
            <a:pPr lvl="1" algn="just"/>
            <a:r>
              <a:rPr lang="en-US" altLang="zh-CN" sz="2100">
                <a:latin typeface="Calibri" panose="020F0502020204030204" pitchFamily="34" charset="0"/>
                <a:sym typeface="Arial" panose="020B0604020202020204" pitchFamily="34" charset="0"/>
              </a:rPr>
              <a:t>大规模的基础设施</a:t>
            </a:r>
          </a:p>
          <a:p>
            <a:pPr lvl="1" algn="just"/>
            <a:r>
              <a:rPr lang="en-US" altLang="zh-CN" sz="2100">
                <a:latin typeface="Calibri" panose="020F0502020204030204" pitchFamily="34" charset="0"/>
                <a:sym typeface="Arial" panose="020B0604020202020204" pitchFamily="34" charset="0"/>
              </a:rPr>
              <a:t>物理基础设施的监测和控制</a:t>
            </a:r>
          </a:p>
          <a:p>
            <a:pPr lvl="1" algn="just"/>
            <a:r>
              <a:rPr lang="en-US" altLang="zh-CN" sz="2100">
                <a:latin typeface="Calibri" panose="020F0502020204030204" pitchFamily="34" charset="0"/>
                <a:sym typeface="Arial" panose="020B0604020202020204" pitchFamily="34" charset="0"/>
              </a:rPr>
              <a:t>发电和配电</a:t>
            </a:r>
          </a:p>
        </p:txBody>
      </p:sp>
      <p:sp>
        <p:nvSpPr>
          <p:cNvPr id="10243" name="灯片编号占位符 1">
            <a:extLst>
              <a:ext uri="{FF2B5EF4-FFF2-40B4-BE49-F238E27FC236}">
                <a16:creationId xmlns:a16="http://schemas.microsoft.com/office/drawing/2014/main" id="{EEFA471D-7351-864A-8AE4-01BA552A3772}"/>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dirty="0"/>
              <a:t>8</a:t>
            </a:r>
            <a:endParaRPr lang="zh-CN" altLang="en-US"/>
          </a:p>
        </p:txBody>
      </p:sp>
      <p:cxnSp>
        <p:nvCxnSpPr>
          <p:cNvPr id="3" name="直接连接符 2">
            <a:extLst>
              <a:ext uri="{FF2B5EF4-FFF2-40B4-BE49-F238E27FC236}">
                <a16:creationId xmlns:a16="http://schemas.microsoft.com/office/drawing/2014/main" id="{B9FD7AF1-3C91-7F4B-9757-4555AC2A1643}"/>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图片 1">
            <a:extLst>
              <a:ext uri="{FF2B5EF4-FFF2-40B4-BE49-F238E27FC236}">
                <a16:creationId xmlns:a16="http://schemas.microsoft.com/office/drawing/2014/main" id="{6F689C55-2BE5-274C-AC1B-B2C1B34AD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1773238"/>
            <a:ext cx="5176838" cy="388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4" name="灯片编号占位符 1">
            <a:extLst>
              <a:ext uri="{FF2B5EF4-FFF2-40B4-BE49-F238E27FC236}">
                <a16:creationId xmlns:a16="http://schemas.microsoft.com/office/drawing/2014/main" id="{784F04C0-3DDB-EE45-ACE5-AC1CBB7C80B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80</a:t>
            </a:r>
            <a:endParaRPr lang="zh-CN" altLang="en-US" sz="1800"/>
          </a:p>
        </p:txBody>
      </p:sp>
      <p:sp>
        <p:nvSpPr>
          <p:cNvPr id="103428" name="标题 1">
            <a:extLst>
              <a:ext uri="{FF2B5EF4-FFF2-40B4-BE49-F238E27FC236}">
                <a16:creationId xmlns:a16="http://schemas.microsoft.com/office/drawing/2014/main" id="{CCF14200-6265-2E44-B4EA-16150288B889}"/>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卫队与行动执行顺序</a:t>
            </a:r>
          </a:p>
        </p:txBody>
      </p:sp>
      <p:sp>
        <p:nvSpPr>
          <p:cNvPr id="103429" name="文本框 2">
            <a:extLst>
              <a:ext uri="{FF2B5EF4-FFF2-40B4-BE49-F238E27FC236}">
                <a16:creationId xmlns:a16="http://schemas.microsoft.com/office/drawing/2014/main" id="{40D5A0E6-3BB4-E341-BD27-7655B4478D3A}"/>
              </a:ext>
            </a:extLst>
          </p:cNvPr>
          <p:cNvSpPr txBox="1">
            <a:spLocks noChangeArrowheads="1"/>
          </p:cNvSpPr>
          <p:nvPr/>
        </p:nvSpPr>
        <p:spPr bwMode="auto">
          <a:xfrm>
            <a:off x="395288" y="2997200"/>
            <a:ext cx="2947987" cy="210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a:t>1</a:t>
            </a:r>
            <a:r>
              <a:rPr lang="zh-CN" altLang="en-US" sz="1400"/>
              <a:t>，IncomingRinging退出动作</a:t>
            </a:r>
          </a:p>
          <a:p>
            <a:pPr eaLnBrk="1" hangingPunct="1">
              <a:spcBef>
                <a:spcPct val="0"/>
              </a:spcBef>
              <a:buFontTx/>
              <a:buNone/>
            </a:pPr>
            <a:endParaRPr lang="zh-CN" altLang="en-US" sz="1200"/>
          </a:p>
          <a:p>
            <a:pPr eaLnBrk="1" hangingPunct="1">
              <a:spcBef>
                <a:spcPct val="0"/>
              </a:spcBef>
              <a:buFontTx/>
              <a:buNone/>
            </a:pPr>
            <a:r>
              <a:rPr lang="en-US" altLang="zh-CN" sz="1400"/>
              <a:t>2</a:t>
            </a:r>
            <a:r>
              <a:rPr lang="zh-CN" altLang="en-US" sz="1400"/>
              <a:t>，挂机退出动作</a:t>
            </a:r>
          </a:p>
          <a:p>
            <a:pPr eaLnBrk="1" hangingPunct="1">
              <a:spcBef>
                <a:spcPct val="0"/>
              </a:spcBef>
              <a:buFontTx/>
              <a:buNone/>
            </a:pPr>
            <a:endParaRPr lang="zh-CN" altLang="en-US" sz="1200"/>
          </a:p>
          <a:p>
            <a:pPr eaLnBrk="1" hangingPunct="1">
              <a:spcBef>
                <a:spcPct val="0"/>
              </a:spcBef>
              <a:buFontTx/>
              <a:buNone/>
            </a:pPr>
            <a:r>
              <a:rPr lang="en-US" altLang="zh-CN" sz="1400"/>
              <a:t>3</a:t>
            </a:r>
            <a:r>
              <a:rPr lang="zh-CN" altLang="en-US" sz="1400"/>
              <a:t>，拿起过渡措施</a:t>
            </a:r>
          </a:p>
          <a:p>
            <a:pPr eaLnBrk="1" hangingPunct="1">
              <a:spcBef>
                <a:spcPct val="0"/>
              </a:spcBef>
              <a:buFontTx/>
              <a:buNone/>
            </a:pPr>
            <a:endParaRPr lang="zh-CN" altLang="en-US" sz="1200"/>
          </a:p>
          <a:p>
            <a:pPr eaLnBrk="1" hangingPunct="1">
              <a:spcBef>
                <a:spcPct val="0"/>
              </a:spcBef>
              <a:buFontTx/>
              <a:buNone/>
            </a:pPr>
            <a:r>
              <a:rPr lang="en-US" altLang="zh-CN" sz="1400"/>
              <a:t>4</a:t>
            </a:r>
            <a:r>
              <a:rPr lang="zh-CN" altLang="en-US" sz="1400"/>
              <a:t>摘机进入动作</a:t>
            </a:r>
          </a:p>
          <a:p>
            <a:pPr eaLnBrk="1" hangingPunct="1">
              <a:spcBef>
                <a:spcPct val="0"/>
              </a:spcBef>
              <a:buFontTx/>
              <a:buNone/>
            </a:pPr>
            <a:endParaRPr lang="zh-CN" altLang="en-US" sz="1200"/>
          </a:p>
          <a:p>
            <a:pPr eaLnBrk="1" hangingPunct="1">
              <a:spcBef>
                <a:spcPct val="0"/>
              </a:spcBef>
              <a:buFontTx/>
              <a:buNone/>
            </a:pPr>
            <a:r>
              <a:rPr lang="en-US" altLang="zh-CN" sz="1400"/>
              <a:t>五</a:t>
            </a:r>
            <a:r>
              <a:rPr lang="zh-CN" altLang="en-US" sz="1400"/>
              <a:t>，连接进入动作</a:t>
            </a:r>
          </a:p>
          <a:p>
            <a:pPr eaLnBrk="1" hangingPunct="1">
              <a:spcBef>
                <a:spcPct val="0"/>
              </a:spcBef>
              <a:buFontTx/>
              <a:buNone/>
            </a:pPr>
            <a:endParaRPr lang="zh-CN" altLang="en-US" sz="1400"/>
          </a:p>
        </p:txBody>
      </p:sp>
      <p:cxnSp>
        <p:nvCxnSpPr>
          <p:cNvPr id="3" name="直接连接符 2">
            <a:extLst>
              <a:ext uri="{FF2B5EF4-FFF2-40B4-BE49-F238E27FC236}">
                <a16:creationId xmlns:a16="http://schemas.microsoft.com/office/drawing/2014/main" id="{1DFFD86C-058A-0F4D-8089-52138870A60D}"/>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a:extLst>
              <a:ext uri="{FF2B5EF4-FFF2-40B4-BE49-F238E27FC236}">
                <a16:creationId xmlns:a16="http://schemas.microsoft.com/office/drawing/2014/main" id="{8A90076B-39EE-5F43-A3BA-3F49E6ADDBC0}"/>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Pseudostates</a:t>
            </a:r>
          </a:p>
        </p:txBody>
      </p:sp>
      <p:pic>
        <p:nvPicPr>
          <p:cNvPr id="105475" name="图片 1">
            <a:extLst>
              <a:ext uri="{FF2B5EF4-FFF2-40B4-BE49-F238E27FC236}">
                <a16:creationId xmlns:a16="http://schemas.microsoft.com/office/drawing/2014/main" id="{7CE58C92-F731-9D42-A191-A243DD378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038" y="1412875"/>
            <a:ext cx="6119812" cy="471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灯片编号占位符 1">
            <a:extLst>
              <a:ext uri="{FF2B5EF4-FFF2-40B4-BE49-F238E27FC236}">
                <a16:creationId xmlns:a16="http://schemas.microsoft.com/office/drawing/2014/main" id="{FFAB38E5-C3E9-9A49-9A3F-4E7AAF4AA9C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81</a:t>
            </a:r>
            <a:endParaRPr lang="zh-CN" altLang="en-US" sz="1800"/>
          </a:p>
        </p:txBody>
      </p:sp>
      <p:cxnSp>
        <p:nvCxnSpPr>
          <p:cNvPr id="3" name="直接连接符 2">
            <a:extLst>
              <a:ext uri="{FF2B5EF4-FFF2-40B4-BE49-F238E27FC236}">
                <a16:creationId xmlns:a16="http://schemas.microsoft.com/office/drawing/2014/main" id="{3915B599-E184-F74E-A17E-EF62BE0BE01D}"/>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a:extLst>
              <a:ext uri="{FF2B5EF4-FFF2-40B4-BE49-F238E27FC236}">
                <a16:creationId xmlns:a16="http://schemas.microsoft.com/office/drawing/2014/main" id="{0B9C687A-94A4-0240-97E4-5062BA65B2D9}"/>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Submachines，进入和退出点</a:t>
            </a:r>
          </a:p>
        </p:txBody>
      </p:sp>
      <p:pic>
        <p:nvPicPr>
          <p:cNvPr id="106499" name="图片 1">
            <a:extLst>
              <a:ext uri="{FF2B5EF4-FFF2-40B4-BE49-F238E27FC236}">
                <a16:creationId xmlns:a16="http://schemas.microsoft.com/office/drawing/2014/main" id="{CE83E3A1-42BD-1E4D-A837-70CA8A82A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485900"/>
            <a:ext cx="5741988"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0" name="图片 3">
            <a:extLst>
              <a:ext uri="{FF2B5EF4-FFF2-40B4-BE49-F238E27FC236}">
                <a16:creationId xmlns:a16="http://schemas.microsoft.com/office/drawing/2014/main" id="{CDEBA81D-EF61-6C4A-91FD-685AF4D6C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25" y="1270000"/>
            <a:ext cx="2857500" cy="300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1" name="图片 4">
            <a:extLst>
              <a:ext uri="{FF2B5EF4-FFF2-40B4-BE49-F238E27FC236}">
                <a16:creationId xmlns:a16="http://schemas.microsoft.com/office/drawing/2014/main" id="{D4304EED-E4B9-AF4C-830D-2A969B7D09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475" y="4005263"/>
            <a:ext cx="4284663"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灯片编号占位符 1">
            <a:extLst>
              <a:ext uri="{FF2B5EF4-FFF2-40B4-BE49-F238E27FC236}">
                <a16:creationId xmlns:a16="http://schemas.microsoft.com/office/drawing/2014/main" id="{8AC072A6-FBFD-C64B-9A9F-C2D1AE7AC173}"/>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82</a:t>
            </a:r>
            <a:endParaRPr lang="zh-CN" altLang="en-US" sz="1800"/>
          </a:p>
        </p:txBody>
      </p:sp>
      <p:cxnSp>
        <p:nvCxnSpPr>
          <p:cNvPr id="3" name="直接连接符 2">
            <a:extLst>
              <a:ext uri="{FF2B5EF4-FFF2-40B4-BE49-F238E27FC236}">
                <a16:creationId xmlns:a16="http://schemas.microsoft.com/office/drawing/2014/main" id="{9BB1E56D-09A6-0344-A474-C6D80CDC1227}"/>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a:extLst>
              <a:ext uri="{FF2B5EF4-FFF2-40B4-BE49-F238E27FC236}">
                <a16:creationId xmlns:a16="http://schemas.microsoft.com/office/drawing/2014/main" id="{A232DA1C-9524-8940-A027-9F17CEBD053E}"/>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活动图</a:t>
            </a:r>
            <a:r>
              <a:rPr lang="zh-CN" altLang="en-US" sz="2800" b="1" i="1">
                <a:latin typeface="Calibri" panose="020F0502020204030204" pitchFamily="34" charset="0"/>
                <a:sym typeface="Arial" panose="020B0604020202020204" pitchFamily="34" charset="0"/>
              </a:rPr>
              <a:t>（考点：活动图和状态图的区别）</a:t>
            </a:r>
            <a:endParaRPr lang="en-US" altLang="zh-CN" sz="2800" b="1" i="1">
              <a:latin typeface="Calibri" panose="020F0502020204030204" pitchFamily="34" charset="0"/>
              <a:sym typeface="Arial" panose="020B0604020202020204" pitchFamily="34" charset="0"/>
            </a:endParaRPr>
          </a:p>
        </p:txBody>
      </p:sp>
      <p:sp>
        <p:nvSpPr>
          <p:cNvPr id="107523" name="内容占位符 2">
            <a:extLst>
              <a:ext uri="{FF2B5EF4-FFF2-40B4-BE49-F238E27FC236}">
                <a16:creationId xmlns:a16="http://schemas.microsoft.com/office/drawing/2014/main" id="{7D860F03-B58E-6144-BD91-54240433D00E}"/>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在UML 1.x中活动图是语义上等同于状态图和共享的公共元模型。在UML 2.0，活动图给出独立于状态图自己的语义基础。在UML 2.0，有活动图的多个级别：初级，中级，完整的，并且依此类推。</a:t>
            </a:r>
          </a:p>
          <a:p>
            <a:pPr algn="just"/>
            <a:endParaRPr lang="en-US" altLang="zh-CN" sz="2400">
              <a:latin typeface="Calibri" panose="020F0502020204030204" pitchFamily="34" charset="0"/>
              <a:sym typeface="Arial" panose="020B0604020202020204" pitchFamily="34" charset="0"/>
            </a:endParaRPr>
          </a:p>
        </p:txBody>
      </p:sp>
      <p:sp>
        <p:nvSpPr>
          <p:cNvPr id="94211" name="灯片编号占位符 1">
            <a:extLst>
              <a:ext uri="{FF2B5EF4-FFF2-40B4-BE49-F238E27FC236}">
                <a16:creationId xmlns:a16="http://schemas.microsoft.com/office/drawing/2014/main" id="{F0B01AD5-7DAF-4C4D-AE50-B60911E8ADC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83</a:t>
            </a:r>
            <a:endParaRPr lang="zh-CN" altLang="en-US" sz="1800"/>
          </a:p>
        </p:txBody>
      </p:sp>
      <p:cxnSp>
        <p:nvCxnSpPr>
          <p:cNvPr id="3" name="直接连接符 2">
            <a:extLst>
              <a:ext uri="{FF2B5EF4-FFF2-40B4-BE49-F238E27FC236}">
                <a16:creationId xmlns:a16="http://schemas.microsoft.com/office/drawing/2014/main" id="{3DD42880-F792-FD40-B6B5-4B21D2DAC20A}"/>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内容占位符 2">
            <a:extLst>
              <a:ext uri="{FF2B5EF4-FFF2-40B4-BE49-F238E27FC236}">
                <a16:creationId xmlns:a16="http://schemas.microsoft.com/office/drawing/2014/main" id="{71B8FB39-925A-FB4F-8744-D5CCDAA73E19}"/>
              </a:ext>
            </a:extLst>
          </p:cNvPr>
          <p:cNvSpPr>
            <a:spLocks noGrp="1" noChangeArrowheads="1"/>
          </p:cNvSpPr>
          <p:nvPr>
            <p:ph idx="1"/>
          </p:nvPr>
        </p:nvSpPr>
        <p:spPr/>
        <p:txBody>
          <a:bodyPr/>
          <a:lstStyle/>
          <a:p>
            <a:r>
              <a:rPr lang="zh-CN" altLang="en-US" sz="1600"/>
              <a:t>活动图元素</a:t>
            </a:r>
          </a:p>
          <a:p>
            <a:r>
              <a:rPr lang="zh-CN" altLang="en-US" sz="1600"/>
              <a:t>如图1所示，活动状态图（活动）</a:t>
            </a:r>
          </a:p>
          <a:p>
            <a:r>
              <a:rPr lang="zh-CN" altLang="en-US" sz="1600"/>
              <a:t>2，动作状态（动作）</a:t>
            </a:r>
          </a:p>
          <a:p>
            <a:r>
              <a:rPr lang="zh-CN" altLang="en-US" sz="1600"/>
              <a:t>3，动作状态约束（动作约束）</a:t>
            </a:r>
          </a:p>
          <a:p>
            <a:r>
              <a:rPr lang="zh-CN" altLang="en-US" sz="1600"/>
              <a:t>如图4所示，动作流（控制流程）</a:t>
            </a:r>
          </a:p>
          <a:p>
            <a:r>
              <a:rPr lang="zh-CN" altLang="en-US" sz="1600"/>
              <a:t>5，开始节点（初始节点）</a:t>
            </a:r>
          </a:p>
          <a:p>
            <a:r>
              <a:rPr lang="zh-CN" altLang="en-US" sz="1600"/>
              <a:t>6，终止节点（最终节点）</a:t>
            </a:r>
          </a:p>
          <a:p>
            <a:r>
              <a:rPr lang="zh-CN" altLang="en-US" sz="1600"/>
              <a:t>如图7所示，对象（对象）</a:t>
            </a:r>
          </a:p>
          <a:p>
            <a:r>
              <a:rPr lang="zh-CN" altLang="en-US" sz="1600"/>
              <a:t>如图8所示，数据存储对象（数据存储）</a:t>
            </a:r>
          </a:p>
          <a:p>
            <a:r>
              <a:rPr lang="zh-CN" altLang="en-US" sz="1600"/>
              <a:t>9，对象流（流对象）</a:t>
            </a:r>
          </a:p>
          <a:p>
            <a:r>
              <a:rPr lang="zh-CN" altLang="en-US" sz="1600"/>
              <a:t>10，分支与合并（决策和合并节点）</a:t>
            </a:r>
          </a:p>
          <a:p>
            <a:r>
              <a:rPr lang="zh-CN" altLang="en-US" sz="1600"/>
              <a:t>11，分叉与汇合（fork和join节点）</a:t>
            </a:r>
          </a:p>
          <a:p>
            <a:r>
              <a:rPr lang="zh-CN" altLang="en-US" sz="1600"/>
              <a:t>12，异常处理（异常处理程序）</a:t>
            </a:r>
          </a:p>
          <a:p>
            <a:r>
              <a:rPr lang="zh-CN" altLang="en-US" sz="1600"/>
              <a:t>13，活动中断区域（可中断活动区域）</a:t>
            </a:r>
          </a:p>
          <a:p>
            <a:r>
              <a:rPr lang="zh-CN" altLang="en-US" sz="1600"/>
              <a:t>14，泳道（分区）</a:t>
            </a:r>
          </a:p>
        </p:txBody>
      </p:sp>
      <p:sp>
        <p:nvSpPr>
          <p:cNvPr id="95234" name="灯片编号占位符 3">
            <a:extLst>
              <a:ext uri="{FF2B5EF4-FFF2-40B4-BE49-F238E27FC236}">
                <a16:creationId xmlns:a16="http://schemas.microsoft.com/office/drawing/2014/main" id="{524E7720-D071-5145-AB2D-09131DC1651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84</a:t>
            </a:r>
            <a:endParaRPr lang="zh-CN" altLang="en-US" sz="1800"/>
          </a:p>
        </p:txBody>
      </p:sp>
      <p:sp>
        <p:nvSpPr>
          <p:cNvPr id="108548" name="标题 1">
            <a:extLst>
              <a:ext uri="{FF2B5EF4-FFF2-40B4-BE49-F238E27FC236}">
                <a16:creationId xmlns:a16="http://schemas.microsoft.com/office/drawing/2014/main" id="{3D1DBCDC-B4F0-3A4F-84FB-1B53880E6835}"/>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活动图</a:t>
            </a:r>
          </a:p>
        </p:txBody>
      </p:sp>
      <p:pic>
        <p:nvPicPr>
          <p:cNvPr id="108549" name="图片 6">
            <a:extLst>
              <a:ext uri="{FF2B5EF4-FFF2-40B4-BE49-F238E27FC236}">
                <a16:creationId xmlns:a16="http://schemas.microsoft.com/office/drawing/2014/main" id="{A8F8F702-53BB-2E4D-B644-439079125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15888"/>
            <a:ext cx="1658938"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0" name="图片 7">
            <a:extLst>
              <a:ext uri="{FF2B5EF4-FFF2-40B4-BE49-F238E27FC236}">
                <a16:creationId xmlns:a16="http://schemas.microsoft.com/office/drawing/2014/main" id="{B5BF89B9-F832-8B47-8C28-5AC6F215B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525" y="187325"/>
            <a:ext cx="10763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1" name="图片 8">
            <a:extLst>
              <a:ext uri="{FF2B5EF4-FFF2-40B4-BE49-F238E27FC236}">
                <a16:creationId xmlns:a16="http://schemas.microsoft.com/office/drawing/2014/main" id="{193C6B28-9AF3-6643-AC17-494D7C1F7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850" y="117475"/>
            <a:ext cx="1306513"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2" name="图片 9">
            <a:extLst>
              <a:ext uri="{FF2B5EF4-FFF2-40B4-BE49-F238E27FC236}">
                <a16:creationId xmlns:a16="http://schemas.microsoft.com/office/drawing/2014/main" id="{D3C670EE-D55E-4E4D-ABD3-25CA1CE1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4300" y="1555750"/>
            <a:ext cx="24098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3" name="图片 10">
            <a:extLst>
              <a:ext uri="{FF2B5EF4-FFF2-40B4-BE49-F238E27FC236}">
                <a16:creationId xmlns:a16="http://schemas.microsoft.com/office/drawing/2014/main" id="{93AC90EE-D163-3147-9CFD-D8AF8C7939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5025" y="2492375"/>
            <a:ext cx="17811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4" name="图片 11">
            <a:extLst>
              <a:ext uri="{FF2B5EF4-FFF2-40B4-BE49-F238E27FC236}">
                <a16:creationId xmlns:a16="http://schemas.microsoft.com/office/drawing/2014/main" id="{CA1DA027-DD2D-6D4A-90B7-83F67C96E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1150" y="2492375"/>
            <a:ext cx="18573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5" name="图片 12">
            <a:extLst>
              <a:ext uri="{FF2B5EF4-FFF2-40B4-BE49-F238E27FC236}">
                <a16:creationId xmlns:a16="http://schemas.microsoft.com/office/drawing/2014/main" id="{C4433565-7BA0-BE47-88FC-09A88994D2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475" y="3355975"/>
            <a:ext cx="12573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6" name="图片 13">
            <a:extLst>
              <a:ext uri="{FF2B5EF4-FFF2-40B4-BE49-F238E27FC236}">
                <a16:creationId xmlns:a16="http://schemas.microsoft.com/office/drawing/2014/main" id="{3FC6ED38-9D59-8743-93CE-1AA206767E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6463" y="3429000"/>
            <a:ext cx="126682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7" name="图片 14">
            <a:extLst>
              <a:ext uri="{FF2B5EF4-FFF2-40B4-BE49-F238E27FC236}">
                <a16:creationId xmlns:a16="http://schemas.microsoft.com/office/drawing/2014/main" id="{B2F73A68-770B-E747-8709-82FBA6373AE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5963" y="3500438"/>
            <a:ext cx="326707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8" name="图片 15">
            <a:extLst>
              <a:ext uri="{FF2B5EF4-FFF2-40B4-BE49-F238E27FC236}">
                <a16:creationId xmlns:a16="http://schemas.microsoft.com/office/drawing/2014/main" id="{3E57DBE8-6630-D44B-A204-CD9B91EB384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6825" y="4581525"/>
            <a:ext cx="3646488"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a:extLst>
              <a:ext uri="{FF2B5EF4-FFF2-40B4-BE49-F238E27FC236}">
                <a16:creationId xmlns:a16="http://schemas.microsoft.com/office/drawing/2014/main" id="{4DFA83EF-103F-024F-8E54-DDB444366EA2}"/>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活动图</a:t>
            </a:r>
          </a:p>
        </p:txBody>
      </p:sp>
      <p:pic>
        <p:nvPicPr>
          <p:cNvPr id="109571" name="图片 1">
            <a:extLst>
              <a:ext uri="{FF2B5EF4-FFF2-40B4-BE49-F238E27FC236}">
                <a16:creationId xmlns:a16="http://schemas.microsoft.com/office/drawing/2014/main" id="{7F607A57-A4E1-B84F-BE84-F4DC83F0E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123950"/>
            <a:ext cx="5394325"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灯片编号占位符 1">
            <a:extLst>
              <a:ext uri="{FF2B5EF4-FFF2-40B4-BE49-F238E27FC236}">
                <a16:creationId xmlns:a16="http://schemas.microsoft.com/office/drawing/2014/main" id="{374560A1-033E-6648-B3EA-E2A24B207F82}"/>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85</a:t>
            </a:r>
            <a:endParaRPr lang="zh-CN" altLang="en-US" sz="18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a:extLst>
              <a:ext uri="{FF2B5EF4-FFF2-40B4-BE49-F238E27FC236}">
                <a16:creationId xmlns:a16="http://schemas.microsoft.com/office/drawing/2014/main" id="{A714017B-EBD1-D64B-91F2-FD6879996B88}"/>
              </a:ext>
            </a:extLst>
          </p:cNvPr>
          <p:cNvSpPr>
            <a:spLocks noGrp="1" noChangeArrowheads="1"/>
          </p:cNvSpPr>
          <p:nvPr>
            <p:ph type="title"/>
          </p:nvPr>
        </p:nvSpPr>
        <p:spPr/>
        <p:txBody>
          <a:bodyPr/>
          <a:lstStyle/>
          <a:p>
            <a:pPr algn="l"/>
            <a:r>
              <a:rPr lang="zh-CN" altLang="en-US" sz="2800" b="1" i="1">
                <a:sym typeface="Arial" panose="020B0604020202020204" pitchFamily="34" charset="0"/>
              </a:rPr>
              <a:t>互动</a:t>
            </a:r>
            <a:endParaRPr lang="zh-CN" altLang="en-US" sz="2800" b="1" i="1">
              <a:latin typeface="Calibri" panose="020F0502020204030204" pitchFamily="34" charset="0"/>
              <a:sym typeface="Arial" panose="020B0604020202020204" pitchFamily="34" charset="0"/>
            </a:endParaRPr>
          </a:p>
        </p:txBody>
      </p:sp>
      <p:sp>
        <p:nvSpPr>
          <p:cNvPr id="110595" name="内容占位符 2">
            <a:extLst>
              <a:ext uri="{FF2B5EF4-FFF2-40B4-BE49-F238E27FC236}">
                <a16:creationId xmlns:a16="http://schemas.microsoft.com/office/drawing/2014/main" id="{ADC06749-704B-B047-BA84-76F5E938E424}"/>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有在UML三个主要图解形式描绘为互动scenarios-</a:t>
            </a:r>
          </a:p>
          <a:p>
            <a:pPr lvl="1" algn="just"/>
            <a:r>
              <a:rPr lang="en-US" altLang="zh-CN" sz="2100">
                <a:latin typeface="Calibri" panose="020F0502020204030204" pitchFamily="34" charset="0"/>
                <a:sym typeface="Arial" panose="020B0604020202020204" pitchFamily="34" charset="0"/>
              </a:rPr>
              <a:t>通信图，</a:t>
            </a:r>
          </a:p>
          <a:p>
            <a:pPr lvl="1" algn="just"/>
            <a:r>
              <a:rPr lang="en-US" altLang="zh-CN" sz="2100">
                <a:latin typeface="Calibri" panose="020F0502020204030204" pitchFamily="34" charset="0"/>
                <a:sym typeface="Arial" panose="020B0604020202020204" pitchFamily="34" charset="0"/>
              </a:rPr>
              <a:t>序列图</a:t>
            </a:r>
          </a:p>
          <a:p>
            <a:pPr lvl="1" algn="just"/>
            <a:r>
              <a:rPr lang="en-US" altLang="zh-CN" sz="2100">
                <a:latin typeface="Calibri" panose="020F0502020204030204" pitchFamily="34" charset="0"/>
                <a:sym typeface="Arial" panose="020B0604020202020204" pitchFamily="34" charset="0"/>
              </a:rPr>
              <a:t>时序图。</a:t>
            </a:r>
          </a:p>
        </p:txBody>
      </p:sp>
      <p:sp>
        <p:nvSpPr>
          <p:cNvPr id="97283" name="灯片编号占位符 1">
            <a:extLst>
              <a:ext uri="{FF2B5EF4-FFF2-40B4-BE49-F238E27FC236}">
                <a16:creationId xmlns:a16="http://schemas.microsoft.com/office/drawing/2014/main" id="{50230DAF-A77B-5E42-8334-6E2798556A2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86</a:t>
            </a:r>
            <a:endParaRPr lang="zh-CN" altLang="en-US" sz="1800"/>
          </a:p>
        </p:txBody>
      </p:sp>
      <p:cxnSp>
        <p:nvCxnSpPr>
          <p:cNvPr id="3" name="直接连接符 2">
            <a:extLst>
              <a:ext uri="{FF2B5EF4-FFF2-40B4-BE49-F238E27FC236}">
                <a16:creationId xmlns:a16="http://schemas.microsoft.com/office/drawing/2014/main" id="{4DAFE980-DE04-2A4E-AECE-1977D90AFF82}"/>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a:extLst>
              <a:ext uri="{FF2B5EF4-FFF2-40B4-BE49-F238E27FC236}">
                <a16:creationId xmlns:a16="http://schemas.microsoft.com/office/drawing/2014/main" id="{94BF57AD-B699-C549-A876-C629DA927B20}"/>
              </a:ext>
            </a:extLst>
          </p:cNvPr>
          <p:cNvSpPr>
            <a:spLocks noGrp="1" noChangeArrowheads="1"/>
          </p:cNvSpPr>
          <p:nvPr>
            <p:ph type="title"/>
          </p:nvPr>
        </p:nvSpPr>
        <p:spPr/>
        <p:txBody>
          <a:bodyPr/>
          <a:lstStyle/>
          <a:p>
            <a:pPr algn="l"/>
            <a:r>
              <a:rPr lang="zh-CN" altLang="en-US" sz="2800" b="1" i="1">
                <a:sym typeface="宋体" panose="02010600030101010101" pitchFamily="2" charset="-122"/>
              </a:rPr>
              <a:t>序列图</a:t>
            </a:r>
          </a:p>
        </p:txBody>
      </p:sp>
      <p:pic>
        <p:nvPicPr>
          <p:cNvPr id="111619" name="图片 2">
            <a:extLst>
              <a:ext uri="{FF2B5EF4-FFF2-40B4-BE49-F238E27FC236}">
                <a16:creationId xmlns:a16="http://schemas.microsoft.com/office/drawing/2014/main" id="{6B4DAA90-117F-D64C-AB4D-ED8786B15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268413"/>
            <a:ext cx="3808412"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图片 3">
            <a:extLst>
              <a:ext uri="{FF2B5EF4-FFF2-40B4-BE49-F238E27FC236}">
                <a16:creationId xmlns:a16="http://schemas.microsoft.com/office/drawing/2014/main" id="{53E587A7-D28A-8E4D-B3DC-D33C8F71A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75" y="1700213"/>
            <a:ext cx="3808413" cy="484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8" name="灯片编号占位符 1">
            <a:extLst>
              <a:ext uri="{FF2B5EF4-FFF2-40B4-BE49-F238E27FC236}">
                <a16:creationId xmlns:a16="http://schemas.microsoft.com/office/drawing/2014/main" id="{5DE42091-73D9-7B41-8961-15CF4430227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87</a:t>
            </a:r>
            <a:endParaRPr lang="zh-CN" altLang="en-US" sz="1800"/>
          </a:p>
        </p:txBody>
      </p:sp>
      <p:cxnSp>
        <p:nvCxnSpPr>
          <p:cNvPr id="3" name="直接连接符 2">
            <a:extLst>
              <a:ext uri="{FF2B5EF4-FFF2-40B4-BE49-F238E27FC236}">
                <a16:creationId xmlns:a16="http://schemas.microsoft.com/office/drawing/2014/main" id="{319500DB-D5C6-4E4C-B1D4-5DF834EBCAB6}"/>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a:extLst>
              <a:ext uri="{FF2B5EF4-FFF2-40B4-BE49-F238E27FC236}">
                <a16:creationId xmlns:a16="http://schemas.microsoft.com/office/drawing/2014/main" id="{3034510A-2F8A-6C46-AFAA-F4036100B2D5}"/>
              </a:ext>
            </a:extLst>
          </p:cNvPr>
          <p:cNvSpPr>
            <a:spLocks noGrp="1" noChangeArrowheads="1"/>
          </p:cNvSpPr>
          <p:nvPr>
            <p:ph type="title"/>
          </p:nvPr>
        </p:nvSpPr>
        <p:spPr/>
        <p:txBody>
          <a:bodyPr/>
          <a:lstStyle/>
          <a:p>
            <a:pPr algn="l"/>
            <a:r>
              <a:rPr lang="zh-CN" altLang="en-US" sz="2800" b="1" i="1">
                <a:sym typeface="宋体" panose="02010600030101010101" pitchFamily="2" charset="-122"/>
              </a:rPr>
              <a:t>序列图</a:t>
            </a:r>
            <a:r>
              <a:rPr lang="en-US" altLang="zh-CN" sz="2800" b="1" i="1">
                <a:sym typeface="宋体" panose="02010600030101010101" pitchFamily="2" charset="-122"/>
              </a:rPr>
              <a:t>-Partial订购</a:t>
            </a:r>
          </a:p>
        </p:txBody>
      </p:sp>
      <p:pic>
        <p:nvPicPr>
          <p:cNvPr id="112643" name="图片 2">
            <a:extLst>
              <a:ext uri="{FF2B5EF4-FFF2-40B4-BE49-F238E27FC236}">
                <a16:creationId xmlns:a16="http://schemas.microsoft.com/office/drawing/2014/main" id="{68A4B061-BF64-FF49-84D8-FB9E7C2B2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1412875"/>
            <a:ext cx="5113337" cy="332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灯片编号占位符 1">
            <a:extLst>
              <a:ext uri="{FF2B5EF4-FFF2-40B4-BE49-F238E27FC236}">
                <a16:creationId xmlns:a16="http://schemas.microsoft.com/office/drawing/2014/main" id="{D36EDA0C-1344-5F41-A30D-0D65FFB32064}"/>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88</a:t>
            </a:r>
            <a:endParaRPr lang="zh-CN" altLang="en-US" sz="1800"/>
          </a:p>
        </p:txBody>
      </p:sp>
      <p:sp>
        <p:nvSpPr>
          <p:cNvPr id="112645" name="文本框 1">
            <a:extLst>
              <a:ext uri="{FF2B5EF4-FFF2-40B4-BE49-F238E27FC236}">
                <a16:creationId xmlns:a16="http://schemas.microsoft.com/office/drawing/2014/main" id="{C7DF59ED-8DF7-314B-A37E-C9B14D5FBD2B}"/>
              </a:ext>
            </a:extLst>
          </p:cNvPr>
          <p:cNvSpPr txBox="1">
            <a:spLocks noChangeArrowheads="1"/>
          </p:cNvSpPr>
          <p:nvPr/>
        </p:nvSpPr>
        <p:spPr bwMode="auto">
          <a:xfrm>
            <a:off x="179388" y="2276475"/>
            <a:ext cx="76327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t>m0.send（） - &gt; m0.receive（）</a:t>
            </a:r>
          </a:p>
          <a:p>
            <a:pPr eaLnBrk="1" hangingPunct="1">
              <a:spcBef>
                <a:spcPct val="0"/>
              </a:spcBef>
              <a:buFontTx/>
              <a:buNone/>
            </a:pPr>
            <a:endParaRPr lang="zh-CN" altLang="en-US" sz="1400"/>
          </a:p>
          <a:p>
            <a:pPr eaLnBrk="1" hangingPunct="1">
              <a:spcBef>
                <a:spcPct val="0"/>
              </a:spcBef>
              <a:buFontTx/>
              <a:buNone/>
            </a:pPr>
            <a:r>
              <a:rPr lang="zh-CN" altLang="en-US" sz="1400"/>
              <a:t>m1.send（） - &gt; m1.receive（）</a:t>
            </a:r>
          </a:p>
          <a:p>
            <a:pPr eaLnBrk="1" hangingPunct="1">
              <a:spcBef>
                <a:spcPct val="0"/>
              </a:spcBef>
              <a:buFontTx/>
              <a:buNone/>
            </a:pPr>
            <a:endParaRPr lang="zh-CN" altLang="en-US" sz="1400"/>
          </a:p>
          <a:p>
            <a:pPr eaLnBrk="1" hangingPunct="1">
              <a:spcBef>
                <a:spcPct val="0"/>
              </a:spcBef>
              <a:buFontTx/>
              <a:buNone/>
            </a:pPr>
            <a:r>
              <a:rPr lang="zh-CN" altLang="en-US" sz="1400"/>
              <a:t>m2.send（） - &gt; m2.receive（）</a:t>
            </a:r>
          </a:p>
          <a:p>
            <a:pPr eaLnBrk="1" hangingPunct="1">
              <a:spcBef>
                <a:spcPct val="0"/>
              </a:spcBef>
              <a:buFontTx/>
              <a:buNone/>
            </a:pPr>
            <a:endParaRPr lang="zh-CN" altLang="en-US" sz="1400"/>
          </a:p>
          <a:p>
            <a:pPr eaLnBrk="1" hangingPunct="1">
              <a:spcBef>
                <a:spcPct val="0"/>
              </a:spcBef>
              <a:buFontTx/>
              <a:buNone/>
            </a:pPr>
            <a:r>
              <a:rPr lang="zh-CN" altLang="en-US" sz="1400"/>
              <a:t>m3.send（） - &gt; m3.receive（）</a:t>
            </a:r>
          </a:p>
          <a:p>
            <a:pPr eaLnBrk="1" hangingPunct="1">
              <a:spcBef>
                <a:spcPct val="0"/>
              </a:spcBef>
              <a:buFontTx/>
              <a:buNone/>
            </a:pPr>
            <a:endParaRPr lang="zh-CN" altLang="en-US" sz="1400"/>
          </a:p>
          <a:p>
            <a:pPr eaLnBrk="1" hangingPunct="1">
              <a:spcBef>
                <a:spcPct val="0"/>
              </a:spcBef>
              <a:buFontTx/>
              <a:buNone/>
            </a:pPr>
            <a:r>
              <a:rPr lang="zh-CN" altLang="en-US" sz="1400"/>
              <a:t>m4.send（） - &gt; m4.receive（）</a:t>
            </a:r>
          </a:p>
          <a:p>
            <a:pPr eaLnBrk="1" hangingPunct="1">
              <a:spcBef>
                <a:spcPct val="0"/>
              </a:spcBef>
              <a:buFontTx/>
              <a:buNone/>
            </a:pPr>
            <a:endParaRPr lang="zh-CN" altLang="en-US" sz="1400"/>
          </a:p>
          <a:p>
            <a:pPr eaLnBrk="1" hangingPunct="1">
              <a:spcBef>
                <a:spcPct val="0"/>
              </a:spcBef>
              <a:buFontTx/>
              <a:buNone/>
            </a:pPr>
            <a:r>
              <a:rPr lang="zh-CN" altLang="en-US" sz="1400"/>
              <a:t>m5.send（） - &gt; m5.receive（）</a:t>
            </a:r>
          </a:p>
          <a:p>
            <a:pPr eaLnBrk="1" hangingPunct="1">
              <a:spcBef>
                <a:spcPct val="0"/>
              </a:spcBef>
              <a:buFontTx/>
              <a:buNone/>
            </a:pPr>
            <a:endParaRPr lang="zh-CN" altLang="en-US" sz="1400"/>
          </a:p>
          <a:p>
            <a:pPr eaLnBrk="1" hangingPunct="1">
              <a:spcBef>
                <a:spcPct val="0"/>
              </a:spcBef>
              <a:buFontTx/>
              <a:buNone/>
            </a:pPr>
            <a:r>
              <a:rPr lang="zh-CN" altLang="en-US" sz="1400"/>
              <a:t>对象</a:t>
            </a:r>
            <a:r>
              <a:rPr lang="en-US" altLang="zh-CN" sz="1400"/>
              <a:t>2</a:t>
            </a:r>
            <a:r>
              <a:rPr lang="zh-CN" altLang="en-US" sz="1400"/>
              <a:t>上的动作顺序：m1.receive-&gt; m2.receive（） - &gt; m3.receive（） - &gt; m4.send（） - &gt; m5.send（）</a:t>
            </a:r>
          </a:p>
          <a:p>
            <a:pPr eaLnBrk="1" hangingPunct="1">
              <a:spcBef>
                <a:spcPct val="0"/>
              </a:spcBef>
              <a:buFontTx/>
              <a:buNone/>
            </a:pPr>
            <a:endParaRPr lang="zh-CN" altLang="en-US" sz="1400"/>
          </a:p>
          <a:p>
            <a:pPr eaLnBrk="1" hangingPunct="1">
              <a:spcBef>
                <a:spcPct val="0"/>
              </a:spcBef>
              <a:buFontTx/>
              <a:buNone/>
            </a:pPr>
            <a:r>
              <a:rPr lang="zh-CN" altLang="en-US" sz="1400"/>
              <a:t>对象</a:t>
            </a:r>
            <a:r>
              <a:rPr lang="en-US" altLang="zh-CN" sz="1400"/>
              <a:t>1</a:t>
            </a:r>
            <a:r>
              <a:rPr lang="zh-CN" altLang="en-US" sz="1400"/>
              <a:t>上的动作顺序：m0.receive（） - &gt;立方米。</a:t>
            </a:r>
            <a:r>
              <a:rPr lang="en-US" altLang="zh-CN" sz="1400"/>
              <a:t>发送</a:t>
            </a:r>
            <a:r>
              <a:rPr lang="zh-CN" altLang="en-US" sz="1400"/>
              <a:t>（） - &gt; m5.receive（） </a:t>
            </a:r>
          </a:p>
          <a:p>
            <a:pPr eaLnBrk="1" hangingPunct="1">
              <a:spcBef>
                <a:spcPct val="0"/>
              </a:spcBef>
              <a:buFontTx/>
              <a:buNone/>
            </a:pPr>
            <a:endParaRPr lang="zh-CN" altLang="en-US" sz="1400"/>
          </a:p>
        </p:txBody>
      </p:sp>
      <p:sp>
        <p:nvSpPr>
          <p:cNvPr id="112646" name="文本框 1">
            <a:extLst>
              <a:ext uri="{FF2B5EF4-FFF2-40B4-BE49-F238E27FC236}">
                <a16:creationId xmlns:a16="http://schemas.microsoft.com/office/drawing/2014/main" id="{BCF2BA48-6014-3B42-9468-43C1CBBB17CC}"/>
              </a:ext>
            </a:extLst>
          </p:cNvPr>
          <p:cNvSpPr txBox="1">
            <a:spLocks noChangeArrowheads="1"/>
          </p:cNvSpPr>
          <p:nvPr/>
        </p:nvSpPr>
        <p:spPr bwMode="auto">
          <a:xfrm>
            <a:off x="179388" y="5781675"/>
            <a:ext cx="83645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solidFill>
                  <a:srgbClr val="FF0000"/>
                </a:solidFill>
              </a:rPr>
              <a:t>如果m2.receive（）之前到达m0.receive（），这被称为消息 </a:t>
            </a:r>
            <a:r>
              <a:rPr lang="zh-CN" altLang="en-US" sz="1800" i="1">
                <a:solidFill>
                  <a:srgbClr val="FF0000"/>
                </a:solidFill>
              </a:rPr>
              <a:t>超车（超车，超过，赶上）</a:t>
            </a:r>
            <a:r>
              <a:rPr lang="zh-CN" altLang="en-US" sz="1800">
                <a:solidFill>
                  <a:srgbClr val="FF0000"/>
                </a:solidFill>
              </a:rPr>
              <a:t>。</a:t>
            </a:r>
          </a:p>
        </p:txBody>
      </p:sp>
      <p:cxnSp>
        <p:nvCxnSpPr>
          <p:cNvPr id="3" name="直接连接符 2">
            <a:extLst>
              <a:ext uri="{FF2B5EF4-FFF2-40B4-BE49-F238E27FC236}">
                <a16:creationId xmlns:a16="http://schemas.microsoft.com/office/drawing/2014/main" id="{F680FA39-C936-3A4C-8FD5-5EEF168BEBDD}"/>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a:extLst>
              <a:ext uri="{FF2B5EF4-FFF2-40B4-BE49-F238E27FC236}">
                <a16:creationId xmlns:a16="http://schemas.microsoft.com/office/drawing/2014/main" id="{95A85A08-A437-2347-BA98-5BFF8C0E4F9E}"/>
              </a:ext>
            </a:extLst>
          </p:cNvPr>
          <p:cNvSpPr>
            <a:spLocks noGrp="1" noChangeArrowheads="1"/>
          </p:cNvSpPr>
          <p:nvPr>
            <p:ph type="title"/>
          </p:nvPr>
        </p:nvSpPr>
        <p:spPr>
          <a:xfrm>
            <a:off x="457200" y="123825"/>
            <a:ext cx="2459038" cy="1143000"/>
          </a:xfrm>
        </p:spPr>
        <p:txBody>
          <a:bodyPr/>
          <a:lstStyle/>
          <a:p>
            <a:pPr algn="l"/>
            <a:r>
              <a:rPr lang="en-US" altLang="zh-CN">
                <a:solidFill>
                  <a:srgbClr val="FF0000"/>
                </a:solidFill>
              </a:rPr>
              <a:t>行使</a:t>
            </a:r>
          </a:p>
        </p:txBody>
      </p:sp>
      <p:sp>
        <p:nvSpPr>
          <p:cNvPr id="113667" name="内容占位符 2">
            <a:extLst>
              <a:ext uri="{FF2B5EF4-FFF2-40B4-BE49-F238E27FC236}">
                <a16:creationId xmlns:a16="http://schemas.microsoft.com/office/drawing/2014/main" id="{9DE45A2E-95D2-6446-9A1D-056B34590993}"/>
              </a:ext>
            </a:extLst>
          </p:cNvPr>
          <p:cNvSpPr>
            <a:spLocks noGrp="1" noChangeArrowheads="1"/>
          </p:cNvSpPr>
          <p:nvPr>
            <p:ph idx="1"/>
          </p:nvPr>
        </p:nvSpPr>
        <p:spPr>
          <a:xfrm>
            <a:off x="174625" y="1417638"/>
            <a:ext cx="8229600" cy="4525962"/>
          </a:xfrm>
        </p:spPr>
        <p:txBody>
          <a:bodyPr/>
          <a:lstStyle/>
          <a:p>
            <a:pPr algn="just"/>
            <a:r>
              <a:rPr lang="zh-CN" altLang="en-US" sz="2400">
                <a:latin typeface="Times New Roman" panose="02020603050405020304" pitchFamily="18" charset="0"/>
              </a:rPr>
              <a:t>1，什么是深深浅浅的历史之间的区别？他们是如何表示？</a:t>
            </a:r>
            <a:r>
              <a:rPr lang="zh-CN" altLang="en-US" sz="1800">
                <a:solidFill>
                  <a:srgbClr val="FF0000"/>
                </a:solidFill>
                <a:latin typeface="Times New Roman" panose="02020603050405020304" pitchFamily="18" charset="0"/>
              </a:rPr>
              <a:t>深层和浅层历史有什么区别？它们如何表明？</a:t>
            </a:r>
            <a:endParaRPr lang="zh-CN" altLang="en-US" sz="2400">
              <a:solidFill>
                <a:srgbClr val="FF0000"/>
              </a:solidFill>
              <a:latin typeface="Times New Roman" panose="02020603050405020304" pitchFamily="18" charset="0"/>
            </a:endParaRPr>
          </a:p>
          <a:p>
            <a:pPr algn="just"/>
            <a:r>
              <a:rPr lang="zh-CN" altLang="en-US" sz="2400">
                <a:latin typeface="Times New Roman" panose="02020603050405020304" pitchFamily="18" charset="0"/>
              </a:rPr>
              <a:t>2，信号对象上的事件完全有序。此外，在顺序图消息仅部分有序（主题稍后讨论），在许多情况下的消息之间的相对定时没有被指定。</a:t>
            </a:r>
          </a:p>
          <a:p>
            <a:pPr lvl="1" algn="just"/>
            <a:r>
              <a:rPr lang="zh-CN" altLang="en-US" sz="2400">
                <a:latin typeface="Times New Roman" panose="02020603050405020304" pitchFamily="18" charset="0"/>
              </a:rPr>
              <a:t>什么部分有序可以顺序图来确定在手指所示 </a:t>
            </a:r>
            <a:r>
              <a:rPr lang="en-US" altLang="zh-CN" sz="2400">
                <a:latin typeface="Times New Roman" panose="02020603050405020304" pitchFamily="18" charset="0"/>
              </a:rPr>
              <a:t>以上</a:t>
            </a:r>
            <a:r>
              <a:rPr lang="zh-CN" altLang="en-US" sz="2400">
                <a:latin typeface="Times New Roman" panose="02020603050405020304" pitchFamily="18" charset="0"/>
              </a:rPr>
              <a:t>？ </a:t>
            </a:r>
          </a:p>
          <a:p>
            <a:pPr lvl="1" algn="just"/>
            <a:r>
              <a:rPr lang="zh-CN" altLang="en-US" sz="2400">
                <a:latin typeface="Times New Roman" panose="02020603050405020304" pitchFamily="18" charset="0"/>
              </a:rPr>
              <a:t>可能会在多个处理器和物理位置的物体的分布发生了什么问题？ </a:t>
            </a:r>
          </a:p>
          <a:p>
            <a:pPr algn="just"/>
            <a:endParaRPr lang="zh-CN" altLang="en-US" sz="2100">
              <a:latin typeface="Times New Roman" panose="02020603050405020304" pitchFamily="18" charset="0"/>
            </a:endParaRPr>
          </a:p>
        </p:txBody>
      </p:sp>
      <p:sp>
        <p:nvSpPr>
          <p:cNvPr id="100355" name="灯片编号占位符 3">
            <a:extLst>
              <a:ext uri="{FF2B5EF4-FFF2-40B4-BE49-F238E27FC236}">
                <a16:creationId xmlns:a16="http://schemas.microsoft.com/office/drawing/2014/main" id="{0636B0ED-B792-2146-BBD6-BF06F39617BC}"/>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a:t>89</a:t>
            </a:r>
          </a:p>
        </p:txBody>
      </p:sp>
      <p:pic>
        <p:nvPicPr>
          <p:cNvPr id="113669" name="图片 1">
            <a:extLst>
              <a:ext uri="{FF2B5EF4-FFF2-40B4-BE49-F238E27FC236}">
                <a16:creationId xmlns:a16="http://schemas.microsoft.com/office/drawing/2014/main" id="{D20F0BBF-F697-7F4D-9D3F-2A3706484A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82900" y="0"/>
            <a:ext cx="4699000"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88FE2BF7-24EC-6E46-BB4C-7CFE7E25893A}"/>
              </a:ext>
            </a:extLst>
          </p:cNvPr>
          <p:cNvSpPr>
            <a:spLocks noGrp="1" noChangeArrowheads="1"/>
          </p:cNvSpPr>
          <p:nvPr>
            <p:ph type="title"/>
          </p:nvPr>
        </p:nvSpPr>
        <p:spPr>
          <a:xfrm>
            <a:off x="457200" y="274638"/>
            <a:ext cx="8747125" cy="1143000"/>
          </a:xfrm>
        </p:spPr>
        <p:txBody>
          <a:bodyPr/>
          <a:lstStyle/>
          <a:p>
            <a:pPr algn="l"/>
            <a:r>
              <a:rPr lang="en-US" altLang="zh-CN" sz="2800" b="1" i="1">
                <a:latin typeface="Calibri" panose="020F0502020204030204" pitchFamily="34" charset="0"/>
                <a:sym typeface="宋体" panose="02010600030101010101" pitchFamily="2" charset="-122"/>
              </a:rPr>
              <a:t>网络 - 物理系统的应用领域</a:t>
            </a:r>
          </a:p>
        </p:txBody>
      </p:sp>
      <p:sp>
        <p:nvSpPr>
          <p:cNvPr id="23555" name="内容占位符 2">
            <a:extLst>
              <a:ext uri="{FF2B5EF4-FFF2-40B4-BE49-F238E27FC236}">
                <a16:creationId xmlns:a16="http://schemas.microsoft.com/office/drawing/2014/main" id="{4239ED58-3045-FC47-8E2E-D41265B13799}"/>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防御系统</a:t>
            </a:r>
          </a:p>
          <a:p>
            <a:pPr algn="just"/>
            <a:r>
              <a:rPr lang="en-US" altLang="zh-CN" sz="2400">
                <a:latin typeface="Calibri" panose="020F0502020204030204" pitchFamily="34" charset="0"/>
                <a:sym typeface="Arial" panose="020B0604020202020204" pitchFamily="34" charset="0"/>
              </a:rPr>
              <a:t>远程物理操作</a:t>
            </a:r>
          </a:p>
          <a:p>
            <a:pPr lvl="1" algn="just"/>
            <a:r>
              <a:rPr lang="en-US" altLang="zh-CN" sz="2100">
                <a:latin typeface="Calibri" panose="020F0502020204030204" pitchFamily="34" charset="0"/>
                <a:sym typeface="Arial" panose="020B0604020202020204" pitchFamily="34" charset="0"/>
              </a:rPr>
              <a:t>远程医疗</a:t>
            </a:r>
          </a:p>
          <a:p>
            <a:pPr lvl="1" algn="just"/>
            <a:r>
              <a:rPr lang="en-US" altLang="zh-CN" sz="2100">
                <a:latin typeface="Calibri" panose="020F0502020204030204" pitchFamily="34" charset="0"/>
                <a:sym typeface="Arial" panose="020B0604020202020204" pitchFamily="34" charset="0"/>
              </a:rPr>
              <a:t>远程操控</a:t>
            </a:r>
          </a:p>
        </p:txBody>
      </p:sp>
      <p:sp>
        <p:nvSpPr>
          <p:cNvPr id="11267" name="灯片编号占位符 1">
            <a:extLst>
              <a:ext uri="{FF2B5EF4-FFF2-40B4-BE49-F238E27FC236}">
                <a16:creationId xmlns:a16="http://schemas.microsoft.com/office/drawing/2014/main" id="{E5DE88C8-C955-5345-A0C8-5800B7B7AEC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dirty="0"/>
              <a:t>9</a:t>
            </a:r>
            <a:endParaRPr lang="zh-CN" altLang="en-US"/>
          </a:p>
        </p:txBody>
      </p:sp>
      <p:cxnSp>
        <p:nvCxnSpPr>
          <p:cNvPr id="3" name="直接连接符 2">
            <a:extLst>
              <a:ext uri="{FF2B5EF4-FFF2-40B4-BE49-F238E27FC236}">
                <a16:creationId xmlns:a16="http://schemas.microsoft.com/office/drawing/2014/main" id="{C1F5FF9D-4F7A-8444-AFD4-E19FFBC4B458}"/>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7B6DBB4-BCEA-B440-AD21-2EF1FA52DE23}"/>
              </a:ext>
            </a:extLst>
          </p:cNvPr>
          <p:cNvSpPr>
            <a:spLocks noGrp="1"/>
          </p:cNvSpPr>
          <p:nvPr>
            <p:ph type="sldNum" sz="quarter" idx="12"/>
          </p:nvPr>
        </p:nvSpPr>
        <p:spPr/>
        <p:txBody>
          <a:bodyPr/>
          <a:lstStyle/>
          <a:p>
            <a:pPr>
              <a:defRPr/>
            </a:pPr>
            <a:r>
              <a:rPr lang="zh-CN" altLang="en-US"/>
              <a:t>90</a:t>
            </a:r>
            <a:endParaRPr lang="en-US" altLang="zh-CN"/>
          </a:p>
        </p:txBody>
      </p:sp>
      <p:pic>
        <p:nvPicPr>
          <p:cNvPr id="114691" name="图片 4">
            <a:extLst>
              <a:ext uri="{FF2B5EF4-FFF2-40B4-BE49-F238E27FC236}">
                <a16:creationId xmlns:a16="http://schemas.microsoft.com/office/drawing/2014/main" id="{C7AEBEDA-FFCD-204B-AD73-F12BE95A8A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13" y="0"/>
            <a:ext cx="5338762"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2" name="图片 5">
            <a:extLst>
              <a:ext uri="{FF2B5EF4-FFF2-40B4-BE49-F238E27FC236}">
                <a16:creationId xmlns:a16="http://schemas.microsoft.com/office/drawing/2014/main" id="{B3115550-1C7F-B94D-924B-27B924CF2F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 y="3284538"/>
            <a:ext cx="5408613" cy="270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图片 1">
            <a:extLst>
              <a:ext uri="{FF2B5EF4-FFF2-40B4-BE49-F238E27FC236}">
                <a16:creationId xmlns:a16="http://schemas.microsoft.com/office/drawing/2014/main" id="{18769DB7-A967-344A-B4B6-AE1EDB16038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1736725"/>
            <a:ext cx="441325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a:extLst>
              <a:ext uri="{FF2B5EF4-FFF2-40B4-BE49-F238E27FC236}">
                <a16:creationId xmlns:a16="http://schemas.microsoft.com/office/drawing/2014/main" id="{F8F75059-3540-E64D-AACD-08EC0E3144DD}"/>
              </a:ext>
            </a:extLst>
          </p:cNvPr>
          <p:cNvSpPr>
            <a:spLocks noGrp="1" noChangeArrowheads="1"/>
          </p:cNvSpPr>
          <p:nvPr>
            <p:ph type="title"/>
          </p:nvPr>
        </p:nvSpPr>
        <p:spPr>
          <a:xfrm>
            <a:off x="457200" y="274638"/>
            <a:ext cx="7931150" cy="849312"/>
          </a:xfrm>
        </p:spPr>
        <p:txBody>
          <a:bodyPr/>
          <a:lstStyle/>
          <a:p>
            <a:pPr algn="l"/>
            <a:r>
              <a:rPr lang="zh-CN" altLang="en-US" sz="2800" b="1" i="1">
                <a:sym typeface="宋体" panose="02010600030101010101" pitchFamily="2" charset="-122"/>
              </a:rPr>
              <a:t>序列图</a:t>
            </a:r>
            <a:r>
              <a:rPr lang="en-US" altLang="zh-CN" sz="2800" b="1" i="1">
                <a:sym typeface="宋体" panose="02010600030101010101" pitchFamily="2" charset="-122"/>
              </a:rPr>
              <a:t>-Partial订购</a:t>
            </a:r>
            <a:endParaRPr lang="zh-CN" altLang="en-US" sz="2800" b="1" i="1">
              <a:latin typeface="Calibri" panose="020F0502020204030204" pitchFamily="34" charset="0"/>
              <a:sym typeface="宋体" panose="02010600030101010101" pitchFamily="2" charset="-122"/>
            </a:endParaRPr>
          </a:p>
        </p:txBody>
      </p:sp>
      <p:pic>
        <p:nvPicPr>
          <p:cNvPr id="115715" name="图片 2">
            <a:extLst>
              <a:ext uri="{FF2B5EF4-FFF2-40B4-BE49-F238E27FC236}">
                <a16:creationId xmlns:a16="http://schemas.microsoft.com/office/drawing/2014/main" id="{8DBC2028-6A62-4A40-8530-031FC3441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825500"/>
            <a:ext cx="6096000" cy="605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5" name="灯片编号占位符 1">
            <a:extLst>
              <a:ext uri="{FF2B5EF4-FFF2-40B4-BE49-F238E27FC236}">
                <a16:creationId xmlns:a16="http://schemas.microsoft.com/office/drawing/2014/main" id="{A2693BC3-F3D3-E54F-9777-6A4E4D905A1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91</a:t>
            </a:r>
            <a:endParaRPr lang="zh-CN" altLang="en-US" sz="18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a:extLst>
              <a:ext uri="{FF2B5EF4-FFF2-40B4-BE49-F238E27FC236}">
                <a16:creationId xmlns:a16="http://schemas.microsoft.com/office/drawing/2014/main" id="{B707E9CB-1B41-4C4F-B09E-2DD486F67BAF}"/>
              </a:ext>
            </a:extLst>
          </p:cNvPr>
          <p:cNvSpPr>
            <a:spLocks noGrp="1" noChangeArrowheads="1"/>
          </p:cNvSpPr>
          <p:nvPr>
            <p:ph type="title"/>
          </p:nvPr>
        </p:nvSpPr>
        <p:spPr/>
        <p:txBody>
          <a:bodyPr/>
          <a:lstStyle/>
          <a:p>
            <a:pPr algn="l"/>
            <a:r>
              <a:rPr lang="zh-CN" altLang="en-US" sz="2800" b="1" i="1">
                <a:sym typeface="宋体" panose="02010600030101010101" pitchFamily="2" charset="-122"/>
              </a:rPr>
              <a:t>序列图</a:t>
            </a:r>
            <a:r>
              <a:rPr lang="en-US" altLang="zh-CN" sz="2800" b="1" i="1">
                <a:sym typeface="宋体" panose="02010600030101010101" pitchFamily="2" charset="-122"/>
              </a:rPr>
              <a:t>-Alternatives，分行，选项和循环</a:t>
            </a:r>
          </a:p>
        </p:txBody>
      </p:sp>
      <p:sp>
        <p:nvSpPr>
          <p:cNvPr id="116739" name="内容占位符 2">
            <a:extLst>
              <a:ext uri="{FF2B5EF4-FFF2-40B4-BE49-F238E27FC236}">
                <a16:creationId xmlns:a16="http://schemas.microsoft.com/office/drawing/2014/main" id="{2797D507-F535-1943-A93E-84BC6E158F37}"/>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有几家运营商致力于分支：ALT，休息，选择和循环。</a:t>
            </a:r>
          </a:p>
        </p:txBody>
      </p:sp>
      <p:pic>
        <p:nvPicPr>
          <p:cNvPr id="116740" name="图片 1">
            <a:extLst>
              <a:ext uri="{FF2B5EF4-FFF2-40B4-BE49-F238E27FC236}">
                <a16:creationId xmlns:a16="http://schemas.microsoft.com/office/drawing/2014/main" id="{B3BF018D-1432-7E4D-AB2A-3C60FA769F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250" y="2025650"/>
            <a:ext cx="4070350" cy="476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灯片编号占位符 1">
            <a:extLst>
              <a:ext uri="{FF2B5EF4-FFF2-40B4-BE49-F238E27FC236}">
                <a16:creationId xmlns:a16="http://schemas.microsoft.com/office/drawing/2014/main" id="{07F9277B-1F3B-654A-A97A-4D0067E21A4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92</a:t>
            </a:r>
            <a:endParaRPr lang="zh-CN" altLang="en-US" sz="1800"/>
          </a:p>
        </p:txBody>
      </p:sp>
      <p:cxnSp>
        <p:nvCxnSpPr>
          <p:cNvPr id="2" name="直接连接符 1">
            <a:extLst>
              <a:ext uri="{FF2B5EF4-FFF2-40B4-BE49-F238E27FC236}">
                <a16:creationId xmlns:a16="http://schemas.microsoft.com/office/drawing/2014/main" id="{FC57CDAF-A615-8141-AA60-716C7E871352}"/>
              </a:ext>
            </a:extLst>
          </p:cNvPr>
          <p:cNvCxnSpPr/>
          <p:nvPr/>
        </p:nvCxnSpPr>
        <p:spPr>
          <a:xfrm flipV="1">
            <a:off x="546100" y="14128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a:extLst>
              <a:ext uri="{FF2B5EF4-FFF2-40B4-BE49-F238E27FC236}">
                <a16:creationId xmlns:a16="http://schemas.microsoft.com/office/drawing/2014/main" id="{9484A3F4-0D41-8B40-9CAC-5CEAAD0F78D8}"/>
              </a:ext>
            </a:extLst>
          </p:cNvPr>
          <p:cNvSpPr>
            <a:spLocks noGrp="1" noChangeArrowheads="1"/>
          </p:cNvSpPr>
          <p:nvPr>
            <p:ph type="title"/>
          </p:nvPr>
        </p:nvSpPr>
        <p:spPr/>
        <p:txBody>
          <a:bodyPr/>
          <a:lstStyle/>
          <a:p>
            <a:pPr algn="l"/>
            <a:r>
              <a:rPr lang="en-US" altLang="zh-CN" sz="2800" b="1" i="1">
                <a:sym typeface="宋体" panose="02010600030101010101" pitchFamily="2" charset="-122"/>
              </a:rPr>
              <a:t>时序图</a:t>
            </a:r>
          </a:p>
        </p:txBody>
      </p:sp>
      <p:pic>
        <p:nvPicPr>
          <p:cNvPr id="117763" name="图片 1">
            <a:extLst>
              <a:ext uri="{FF2B5EF4-FFF2-40B4-BE49-F238E27FC236}">
                <a16:creationId xmlns:a16="http://schemas.microsoft.com/office/drawing/2014/main" id="{07FA2BE1-FE15-6F48-A7F1-CF914E182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 y="1593850"/>
            <a:ext cx="3373438"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3" name="灯片编号占位符 1">
            <a:extLst>
              <a:ext uri="{FF2B5EF4-FFF2-40B4-BE49-F238E27FC236}">
                <a16:creationId xmlns:a16="http://schemas.microsoft.com/office/drawing/2014/main" id="{6EDD4846-5E50-5943-B372-E09C6A3D99CC}"/>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r>
              <a:rPr lang="zh-CN" altLang="en-US" sz="1800" dirty="0"/>
              <a:t>93</a:t>
            </a:r>
            <a:endParaRPr lang="zh-CN" altLang="en-US" sz="1800"/>
          </a:p>
        </p:txBody>
      </p:sp>
      <p:cxnSp>
        <p:nvCxnSpPr>
          <p:cNvPr id="3" name="直接连接符 2">
            <a:extLst>
              <a:ext uri="{FF2B5EF4-FFF2-40B4-BE49-F238E27FC236}">
                <a16:creationId xmlns:a16="http://schemas.microsoft.com/office/drawing/2014/main" id="{8BF45DB2-6EC2-2E47-B4B2-20A563013FE3}"/>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117766" name="图片 2">
            <a:extLst>
              <a:ext uri="{FF2B5EF4-FFF2-40B4-BE49-F238E27FC236}">
                <a16:creationId xmlns:a16="http://schemas.microsoft.com/office/drawing/2014/main" id="{F6AD4776-6FB1-A749-9DFC-260515C377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1593850"/>
            <a:ext cx="356235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7" name="图片 1">
            <a:extLst>
              <a:ext uri="{FF2B5EF4-FFF2-40B4-BE49-F238E27FC236}">
                <a16:creationId xmlns:a16="http://schemas.microsoft.com/office/drawing/2014/main" id="{AB7B7279-2B4A-D545-BA0F-AD0ED654FF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775" y="4219575"/>
            <a:ext cx="2986088"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8" name="图片 1">
            <a:extLst>
              <a:ext uri="{FF2B5EF4-FFF2-40B4-BE49-F238E27FC236}">
                <a16:creationId xmlns:a16="http://schemas.microsoft.com/office/drawing/2014/main" id="{58832633-5460-7746-B308-655D4C2AB4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1825" y="4303713"/>
            <a:ext cx="2903538"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a:extLst>
              <a:ext uri="{FF2B5EF4-FFF2-40B4-BE49-F238E27FC236}">
                <a16:creationId xmlns:a16="http://schemas.microsoft.com/office/drawing/2014/main" id="{9ED0126E-500B-754C-BB5D-1E102C037575}"/>
              </a:ext>
            </a:extLst>
          </p:cNvPr>
          <p:cNvSpPr>
            <a:spLocks noGrp="1" noChangeArrowheads="1"/>
          </p:cNvSpPr>
          <p:nvPr>
            <p:ph type="title"/>
          </p:nvPr>
        </p:nvSpPr>
        <p:spPr/>
        <p:txBody>
          <a:bodyPr/>
          <a:lstStyle/>
          <a:p>
            <a:pPr algn="l"/>
            <a:r>
              <a:rPr lang="en-US" altLang="zh-CN" sz="2800" b="1" i="1">
                <a:latin typeface="Calibri" panose="020F0502020204030204" pitchFamily="34" charset="0"/>
              </a:rPr>
              <a:t>定时自动机</a:t>
            </a:r>
          </a:p>
        </p:txBody>
      </p:sp>
      <p:sp>
        <p:nvSpPr>
          <p:cNvPr id="118787" name="内容占位符 2">
            <a:extLst>
              <a:ext uri="{FF2B5EF4-FFF2-40B4-BE49-F238E27FC236}">
                <a16:creationId xmlns:a16="http://schemas.microsoft.com/office/drawing/2014/main" id="{753C16E3-E22C-9347-BFA3-0C278E347400}"/>
              </a:ext>
            </a:extLst>
          </p:cNvPr>
          <p:cNvSpPr>
            <a:spLocks noGrp="1" noChangeArrowheads="1"/>
          </p:cNvSpPr>
          <p:nvPr>
            <p:ph idx="1"/>
          </p:nvPr>
        </p:nvSpPr>
        <p:spPr/>
        <p:txBody>
          <a:bodyPr/>
          <a:lstStyle/>
          <a:p>
            <a:pPr algn="just"/>
            <a:r>
              <a:rPr lang="en-US" altLang="zh-CN" sz="2400" b="1">
                <a:solidFill>
                  <a:srgbClr val="0000FF"/>
                </a:solidFill>
                <a:latin typeface="Calibri" panose="020F0502020204030204" pitchFamily="34" charset="0"/>
              </a:rPr>
              <a:t>定时自动机</a:t>
            </a:r>
            <a:r>
              <a:rPr lang="en-US" altLang="zh-CN" sz="2400">
                <a:solidFill>
                  <a:srgbClr val="0000FF"/>
                </a:solidFill>
                <a:latin typeface="Calibri" panose="020F0502020204030204" pitchFamily="34" charset="0"/>
              </a:rPr>
              <a:t> </a:t>
            </a:r>
            <a:r>
              <a:rPr lang="en-US" altLang="zh-CN" sz="2400">
                <a:latin typeface="Calibri" panose="020F0502020204030204" pitchFamily="34" charset="0"/>
              </a:rPr>
              <a:t>是一种用于实时系统的建模与验证的理论。用相同的目的的其它形式体系的实例是</a:t>
            </a:r>
            <a:r>
              <a:rPr lang="en-US" altLang="zh-CN" sz="2400" i="1">
                <a:latin typeface="Calibri" panose="020F0502020204030204" pitchFamily="34" charset="0"/>
              </a:rPr>
              <a:t>时间Petri网</a:t>
            </a:r>
            <a:r>
              <a:rPr lang="en-US" altLang="zh-CN" sz="2400">
                <a:latin typeface="Calibri" panose="020F0502020204030204" pitchFamily="34" charset="0"/>
              </a:rPr>
              <a:t>， </a:t>
            </a:r>
            <a:r>
              <a:rPr lang="en-US" altLang="zh-CN" sz="2400" i="1">
                <a:latin typeface="Calibri" panose="020F0502020204030204" pitchFamily="34" charset="0"/>
              </a:rPr>
              <a:t>定时进程代数</a:t>
            </a:r>
            <a:r>
              <a:rPr lang="en-US" altLang="zh-CN" sz="2400">
                <a:latin typeface="Calibri" panose="020F0502020204030204" pitchFamily="34" charset="0"/>
              </a:rPr>
              <a:t>和 </a:t>
            </a:r>
            <a:r>
              <a:rPr lang="en-US" altLang="zh-CN" sz="2400" i="1">
                <a:latin typeface="Calibri" panose="020F0502020204030204" pitchFamily="34" charset="0"/>
              </a:rPr>
              <a:t>实时逻辑</a:t>
            </a:r>
            <a:r>
              <a:rPr lang="en-US" altLang="en-US" sz="2400">
                <a:latin typeface="Calibri" panose="020F0502020204030204" pitchFamily="34" charset="0"/>
              </a:rPr>
              <a:t>。</a:t>
            </a:r>
          </a:p>
          <a:p>
            <a:pPr algn="just"/>
            <a:r>
              <a:rPr lang="en-US" altLang="en-US" sz="2400">
                <a:latin typeface="Calibri" panose="020F0502020204030204" pitchFamily="34" charset="0"/>
              </a:rPr>
              <a:t>几个模型跳棋已经开发了定时自动为他们输入语言如的核心。公平地说，他们一直在为理论的应用和发展的动力。</a:t>
            </a:r>
          </a:p>
        </p:txBody>
      </p:sp>
      <p:sp>
        <p:nvSpPr>
          <p:cNvPr id="103427" name="灯片编号占位符 1">
            <a:extLst>
              <a:ext uri="{FF2B5EF4-FFF2-40B4-BE49-F238E27FC236}">
                <a16:creationId xmlns:a16="http://schemas.microsoft.com/office/drawing/2014/main" id="{A3B8D89E-5D84-9342-A709-B086205D1D8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94</a:t>
            </a:r>
            <a:endParaRPr lang="zh-CN" altLang="en-US" sz="1800"/>
          </a:p>
        </p:txBody>
      </p:sp>
      <p:cxnSp>
        <p:nvCxnSpPr>
          <p:cNvPr id="3" name="直接连接符 2">
            <a:extLst>
              <a:ext uri="{FF2B5EF4-FFF2-40B4-BE49-F238E27FC236}">
                <a16:creationId xmlns:a16="http://schemas.microsoft.com/office/drawing/2014/main" id="{D3DE5CBE-F14F-0E4E-9828-6A56E948144C}"/>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a:extLst>
              <a:ext uri="{FF2B5EF4-FFF2-40B4-BE49-F238E27FC236}">
                <a16:creationId xmlns:a16="http://schemas.microsoft.com/office/drawing/2014/main" id="{FC4436AB-746F-3846-8547-EAF8DFD59B1B}"/>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定时自动机</a:t>
            </a:r>
          </a:p>
        </p:txBody>
      </p:sp>
      <p:sp>
        <p:nvSpPr>
          <p:cNvPr id="119811" name="内容占位符 2">
            <a:extLst>
              <a:ext uri="{FF2B5EF4-FFF2-40B4-BE49-F238E27FC236}">
                <a16:creationId xmlns:a16="http://schemas.microsoft.com/office/drawing/2014/main" id="{D5719F2B-B5F2-DE4A-9112-7B455340F76C}"/>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定时自动机基本上是一个有限自动机（即含有有限组节点或位置和一组有限的标记的边缘的曲线图）扩展与实数值变量（定时系统）。 </a:t>
            </a:r>
          </a:p>
          <a:p>
            <a:pPr lvl="1" algn="just"/>
            <a:r>
              <a:rPr lang="en-US" altLang="zh-CN" sz="2200">
                <a:latin typeface="Calibri" panose="020F0502020204030204" pitchFamily="34" charset="0"/>
                <a:sym typeface="Arial" panose="020B0604020202020204" pitchFamily="34" charset="0"/>
              </a:rPr>
              <a:t>该 </a:t>
            </a:r>
            <a:r>
              <a:rPr lang="en-US" altLang="zh-CN" sz="2200" b="1">
                <a:solidFill>
                  <a:srgbClr val="0000FF"/>
                </a:solidFill>
                <a:latin typeface="Calibri" panose="020F0502020204030204" pitchFamily="34" charset="0"/>
                <a:sym typeface="Arial" panose="020B0604020202020204" pitchFamily="34" charset="0"/>
              </a:rPr>
              <a:t>变量 </a:t>
            </a:r>
            <a:r>
              <a:rPr lang="en-US" altLang="zh-CN" sz="2200">
                <a:latin typeface="Calibri" panose="020F0502020204030204" pitchFamily="34" charset="0"/>
                <a:sym typeface="Arial" panose="020B0604020202020204" pitchFamily="34" charset="0"/>
              </a:rPr>
              <a:t>在模拟系统中，被当系统开始初始化为零的逻辑时钟，然后用相同的速度同步提高。 </a:t>
            </a:r>
          </a:p>
          <a:p>
            <a:pPr lvl="1" algn="just"/>
            <a:r>
              <a:rPr lang="en-US" altLang="zh-CN" sz="2200" b="1">
                <a:solidFill>
                  <a:srgbClr val="0000FF"/>
                </a:solidFill>
                <a:latin typeface="Calibri" panose="020F0502020204030204" pitchFamily="34" charset="0"/>
                <a:sym typeface="Arial" panose="020B0604020202020204" pitchFamily="34" charset="0"/>
              </a:rPr>
              <a:t>时钟限制 </a:t>
            </a:r>
            <a:r>
              <a:rPr lang="en-US" altLang="zh-CN" sz="2200">
                <a:latin typeface="Calibri" panose="020F0502020204030204" pitchFamily="34" charset="0"/>
                <a:sym typeface="Arial" panose="020B0604020202020204" pitchFamily="34" charset="0"/>
              </a:rPr>
              <a:t>即在边后卫来限制自动机的行为。</a:t>
            </a:r>
          </a:p>
          <a:p>
            <a:pPr lvl="1" algn="just"/>
            <a:r>
              <a:rPr lang="en-US" altLang="zh-CN" sz="2200">
                <a:latin typeface="Calibri" panose="020F0502020204030204" pitchFamily="34" charset="0"/>
                <a:sym typeface="Arial" panose="020B0604020202020204" pitchFamily="34" charset="0"/>
              </a:rPr>
              <a:t> 一个 </a:t>
            </a:r>
            <a:r>
              <a:rPr lang="en-US" altLang="zh-CN" sz="2200" b="1">
                <a:solidFill>
                  <a:srgbClr val="0000FF"/>
                </a:solidFill>
                <a:latin typeface="Calibri" panose="020F0502020204030204" pitchFamily="34" charset="0"/>
                <a:sym typeface="Arial" panose="020B0604020202020204" pitchFamily="34" charset="0"/>
              </a:rPr>
              <a:t>过渡</a:t>
            </a:r>
            <a:r>
              <a:rPr lang="en-US" altLang="zh-CN" sz="2200">
                <a:latin typeface="Calibri" panose="020F0502020204030204" pitchFamily="34" charset="0"/>
                <a:sym typeface="Arial" panose="020B0604020202020204" pitchFamily="34" charset="0"/>
              </a:rPr>
              <a:t>由边缘表示可以在时钟值满足标记在边缘防护服用。被截取的过渡时的时钟可以被复位到零。</a:t>
            </a:r>
          </a:p>
        </p:txBody>
      </p:sp>
      <p:sp>
        <p:nvSpPr>
          <p:cNvPr id="104451" name="灯片编号占位符 1">
            <a:extLst>
              <a:ext uri="{FF2B5EF4-FFF2-40B4-BE49-F238E27FC236}">
                <a16:creationId xmlns:a16="http://schemas.microsoft.com/office/drawing/2014/main" id="{3D1E6476-573D-AA46-8D9F-870ADBD168E9}"/>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95</a:t>
            </a:r>
            <a:endParaRPr lang="zh-CN" altLang="en-US" sz="1800"/>
          </a:p>
        </p:txBody>
      </p:sp>
      <p:cxnSp>
        <p:nvCxnSpPr>
          <p:cNvPr id="3" name="直接连接符 2">
            <a:extLst>
              <a:ext uri="{FF2B5EF4-FFF2-40B4-BE49-F238E27FC236}">
                <a16:creationId xmlns:a16="http://schemas.microsoft.com/office/drawing/2014/main" id="{34F571E6-1DB8-5A41-850F-302160520C4E}"/>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a:extLst>
              <a:ext uri="{FF2B5EF4-FFF2-40B4-BE49-F238E27FC236}">
                <a16:creationId xmlns:a16="http://schemas.microsoft.com/office/drawing/2014/main" id="{EBEE6CCF-654B-9943-9F71-6EFC9EE8D8CF}"/>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定时自动机</a:t>
            </a:r>
          </a:p>
        </p:txBody>
      </p:sp>
      <p:sp>
        <p:nvSpPr>
          <p:cNvPr id="105474" name="灯片编号占位符 1">
            <a:extLst>
              <a:ext uri="{FF2B5EF4-FFF2-40B4-BE49-F238E27FC236}">
                <a16:creationId xmlns:a16="http://schemas.microsoft.com/office/drawing/2014/main" id="{E233D0B3-1760-FE4A-A9B3-046FBB58523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96</a:t>
            </a:r>
            <a:endParaRPr lang="zh-CN" altLang="en-US" sz="1800"/>
          </a:p>
        </p:txBody>
      </p:sp>
      <p:pic>
        <p:nvPicPr>
          <p:cNvPr id="120836" name="内容占位符 6">
            <a:extLst>
              <a:ext uri="{FF2B5EF4-FFF2-40B4-BE49-F238E27FC236}">
                <a16:creationId xmlns:a16="http://schemas.microsoft.com/office/drawing/2014/main" id="{A1EFB13D-4FF2-DA43-94FB-23EBD20A0F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35150" y="1917700"/>
            <a:ext cx="4968875" cy="3633788"/>
          </a:xfrm>
        </p:spPr>
      </p:pic>
      <p:cxnSp>
        <p:nvCxnSpPr>
          <p:cNvPr id="3" name="直接连接符 2">
            <a:extLst>
              <a:ext uri="{FF2B5EF4-FFF2-40B4-BE49-F238E27FC236}">
                <a16:creationId xmlns:a16="http://schemas.microsoft.com/office/drawing/2014/main" id="{B7DBDAB2-EF2A-EA47-81D6-3607EE871A46}"/>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a:extLst>
              <a:ext uri="{FF2B5EF4-FFF2-40B4-BE49-F238E27FC236}">
                <a16:creationId xmlns:a16="http://schemas.microsoft.com/office/drawing/2014/main" id="{0F884F99-A927-DE4C-B147-8A0C747E8D96}"/>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Arial" panose="020B0604020202020204" pitchFamily="34" charset="0"/>
              </a:rPr>
              <a:t>定时自动机形式语法</a:t>
            </a:r>
            <a:r>
              <a:rPr lang="zh-CN" altLang="en-US" sz="2800" b="1" i="1">
                <a:latin typeface="Calibri" panose="020F0502020204030204" pitchFamily="34" charset="0"/>
                <a:sym typeface="Arial" panose="020B0604020202020204" pitchFamily="34" charset="0"/>
              </a:rPr>
              <a:t>（语法）</a:t>
            </a:r>
            <a:endParaRPr lang="en-US" altLang="zh-CN" sz="2800" b="1" i="1">
              <a:latin typeface="Calibri" panose="020F0502020204030204" pitchFamily="34" charset="0"/>
              <a:sym typeface="Arial" panose="020B0604020202020204" pitchFamily="34" charset="0"/>
            </a:endParaRPr>
          </a:p>
        </p:txBody>
      </p:sp>
      <p:sp>
        <p:nvSpPr>
          <p:cNvPr id="121859" name="内容占位符 2">
            <a:extLst>
              <a:ext uri="{FF2B5EF4-FFF2-40B4-BE49-F238E27FC236}">
                <a16:creationId xmlns:a16="http://schemas.microsoft.com/office/drawing/2014/main" id="{F0317E04-1668-BE41-9274-D04182FF8328}"/>
              </a:ext>
            </a:extLst>
          </p:cNvPr>
          <p:cNvSpPr>
            <a:spLocks noGrp="1" noChangeArrowheads="1"/>
          </p:cNvSpPr>
          <p:nvPr>
            <p:ph idx="1"/>
          </p:nvPr>
        </p:nvSpPr>
        <p:spPr/>
        <p:txBody>
          <a:bodyPr/>
          <a:lstStyle/>
          <a:p>
            <a:pPr algn="just"/>
            <a:r>
              <a:rPr lang="en-US" altLang="zh-CN" sz="2400">
                <a:latin typeface="Calibri" panose="020F0502020204030204" pitchFamily="34" charset="0"/>
                <a:sym typeface="Arial" panose="020B0604020202020204" pitchFamily="34" charset="0"/>
              </a:rPr>
              <a:t>假设一组有限的实值变量的范围由上站立等对时钟和有限字母表范围在由etc.standing的行动。</a:t>
            </a:r>
          </a:p>
        </p:txBody>
      </p:sp>
      <p:pic>
        <p:nvPicPr>
          <p:cNvPr id="121860" name="图片 1">
            <a:extLst>
              <a:ext uri="{FF2B5EF4-FFF2-40B4-BE49-F238E27FC236}">
                <a16:creationId xmlns:a16="http://schemas.microsoft.com/office/drawing/2014/main" id="{E8A6FCA1-F54F-454A-BEDB-7F7563ED9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7925" y="2089150"/>
            <a:ext cx="2921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1" name="图片 2">
            <a:extLst>
              <a:ext uri="{FF2B5EF4-FFF2-40B4-BE49-F238E27FC236}">
                <a16:creationId xmlns:a16="http://schemas.microsoft.com/office/drawing/2014/main" id="{72B41AF5-4458-4C45-9DD8-F1D78C819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 y="2997200"/>
            <a:ext cx="8404225"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2" name="图片 3">
            <a:extLst>
              <a:ext uri="{FF2B5EF4-FFF2-40B4-BE49-F238E27FC236}">
                <a16:creationId xmlns:a16="http://schemas.microsoft.com/office/drawing/2014/main" id="{C2D74EED-BFB4-8E46-97E6-9A7FE4B71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4365625"/>
            <a:ext cx="7734300"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2" name="灯片编号占位符 1">
            <a:extLst>
              <a:ext uri="{FF2B5EF4-FFF2-40B4-BE49-F238E27FC236}">
                <a16:creationId xmlns:a16="http://schemas.microsoft.com/office/drawing/2014/main" id="{D75AA2AF-144B-A04A-BD83-0F9355095533}"/>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97</a:t>
            </a:r>
            <a:endParaRPr lang="zh-CN" altLang="en-US" sz="1800"/>
          </a:p>
        </p:txBody>
      </p:sp>
      <p:cxnSp>
        <p:nvCxnSpPr>
          <p:cNvPr id="3" name="直接连接符 2">
            <a:extLst>
              <a:ext uri="{FF2B5EF4-FFF2-40B4-BE49-F238E27FC236}">
                <a16:creationId xmlns:a16="http://schemas.microsoft.com/office/drawing/2014/main" id="{99090A23-0E9A-614F-9C93-A7FC28E6A711}"/>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a:extLst>
              <a:ext uri="{FF2B5EF4-FFF2-40B4-BE49-F238E27FC236}">
                <a16:creationId xmlns:a16="http://schemas.microsoft.com/office/drawing/2014/main" id="{AADE2533-61D1-1A42-A877-664905E2BDF5}"/>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定时与UPPAAL自动机工具UPPAAL建模</a:t>
            </a:r>
          </a:p>
        </p:txBody>
      </p:sp>
      <p:pic>
        <p:nvPicPr>
          <p:cNvPr id="122883" name="图片 2">
            <a:extLst>
              <a:ext uri="{FF2B5EF4-FFF2-40B4-BE49-F238E27FC236}">
                <a16:creationId xmlns:a16="http://schemas.microsoft.com/office/drawing/2014/main" id="{FB5848D6-82D5-364E-ADE5-A44093C75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771650"/>
            <a:ext cx="8562975"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4" name="内容占位符 2">
            <a:extLst>
              <a:ext uri="{FF2B5EF4-FFF2-40B4-BE49-F238E27FC236}">
                <a16:creationId xmlns:a16="http://schemas.microsoft.com/office/drawing/2014/main" id="{B441B957-4543-3241-98BD-2B282AA0FF1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411413" y="4221163"/>
            <a:ext cx="4044950" cy="2538412"/>
          </a:xfrm>
        </p:spPr>
      </p:pic>
      <p:sp>
        <p:nvSpPr>
          <p:cNvPr id="107524" name="灯片编号占位符 1">
            <a:extLst>
              <a:ext uri="{FF2B5EF4-FFF2-40B4-BE49-F238E27FC236}">
                <a16:creationId xmlns:a16="http://schemas.microsoft.com/office/drawing/2014/main" id="{44CD3FC6-9A24-FB44-BF74-46D8990103B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98</a:t>
            </a:r>
            <a:endParaRPr lang="zh-CN" altLang="en-US" sz="1800"/>
          </a:p>
        </p:txBody>
      </p:sp>
      <p:cxnSp>
        <p:nvCxnSpPr>
          <p:cNvPr id="3" name="直接连接符 2">
            <a:extLst>
              <a:ext uri="{FF2B5EF4-FFF2-40B4-BE49-F238E27FC236}">
                <a16:creationId xmlns:a16="http://schemas.microsoft.com/office/drawing/2014/main" id="{7F12279F-D7C5-E040-9BF9-3C32F143CF6A}"/>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a:extLst>
              <a:ext uri="{FF2B5EF4-FFF2-40B4-BE49-F238E27FC236}">
                <a16:creationId xmlns:a16="http://schemas.microsoft.com/office/drawing/2014/main" id="{A12945FC-85D8-A541-8D55-92BFE9A8D125}"/>
              </a:ext>
            </a:extLst>
          </p:cNvPr>
          <p:cNvSpPr>
            <a:spLocks noGrp="1" noChangeArrowheads="1"/>
          </p:cNvSpPr>
          <p:nvPr>
            <p:ph type="title"/>
          </p:nvPr>
        </p:nvSpPr>
        <p:spPr/>
        <p:txBody>
          <a:bodyPr/>
          <a:lstStyle/>
          <a:p>
            <a:pPr algn="l"/>
            <a:r>
              <a:rPr lang="en-US" altLang="zh-CN" sz="2800" b="1" i="1">
                <a:latin typeface="Calibri" panose="020F0502020204030204" pitchFamily="34" charset="0"/>
                <a:sym typeface="宋体" panose="02010600030101010101" pitchFamily="2" charset="-122"/>
              </a:rPr>
              <a:t>定时与UPPAAL自动机工具UPPAAL建模</a:t>
            </a:r>
          </a:p>
        </p:txBody>
      </p:sp>
      <p:pic>
        <p:nvPicPr>
          <p:cNvPr id="123907" name="图片 2">
            <a:extLst>
              <a:ext uri="{FF2B5EF4-FFF2-40B4-BE49-F238E27FC236}">
                <a16:creationId xmlns:a16="http://schemas.microsoft.com/office/drawing/2014/main" id="{B5986732-E92B-EF4B-858F-520D9E104F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1844675"/>
            <a:ext cx="4706938" cy="356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7" name="灯片编号占位符 1">
            <a:extLst>
              <a:ext uri="{FF2B5EF4-FFF2-40B4-BE49-F238E27FC236}">
                <a16:creationId xmlns:a16="http://schemas.microsoft.com/office/drawing/2014/main" id="{7C3772B9-FD29-A849-B21D-A3C72F06B862}"/>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defRPr/>
            </a:pPr>
            <a:r>
              <a:rPr lang="zh-CN" altLang="en-US" sz="1800" dirty="0"/>
              <a:t>99</a:t>
            </a:r>
            <a:endParaRPr lang="zh-CN" altLang="en-US" sz="1800"/>
          </a:p>
        </p:txBody>
      </p:sp>
      <p:cxnSp>
        <p:nvCxnSpPr>
          <p:cNvPr id="3" name="直接连接符 2">
            <a:extLst>
              <a:ext uri="{FF2B5EF4-FFF2-40B4-BE49-F238E27FC236}">
                <a16:creationId xmlns:a16="http://schemas.microsoft.com/office/drawing/2014/main" id="{8B873731-B5EA-674E-8727-71DD5AC2A98B}"/>
              </a:ext>
            </a:extLst>
          </p:cNvPr>
          <p:cNvCxnSpPr/>
          <p:nvPr/>
        </p:nvCxnSpPr>
        <p:spPr>
          <a:xfrm flipV="1">
            <a:off x="546100" y="1196975"/>
            <a:ext cx="8058150" cy="793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1421</TotalTime>
  <Words>4490</Words>
  <Application>Microsoft Macintosh PowerPoint</Application>
  <PresentationFormat>全屏显示(4:3)</PresentationFormat>
  <Paragraphs>1196</Paragraphs>
  <Slides>123</Slides>
  <Notes>8</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123</vt:i4>
      </vt:variant>
    </vt:vector>
  </HeadingPairs>
  <TitlesOfParts>
    <vt:vector size="138" baseType="lpstr">
      <vt:lpstr>华文仿宋</vt:lpstr>
      <vt:lpstr>宋体</vt:lpstr>
      <vt:lpstr>Arial</vt:lpstr>
      <vt:lpstr>Arial Narrow</vt:lpstr>
      <vt:lpstr>Calibri</vt:lpstr>
      <vt:lpstr>Comic Sans MS</vt:lpstr>
      <vt:lpstr>Courier</vt:lpstr>
      <vt:lpstr>Courier New</vt:lpstr>
      <vt:lpstr>Helvetica</vt:lpstr>
      <vt:lpstr>Lucida Sans Typewriter</vt:lpstr>
      <vt:lpstr>Times New Roman</vt:lpstr>
      <vt:lpstr>Wingdings</vt:lpstr>
      <vt:lpstr>默认设计模板</vt:lpstr>
      <vt:lpstr>Visio.Drawing.11</vt:lpstr>
      <vt:lpstr>Paint.Picture</vt:lpstr>
      <vt:lpstr>“建模和系统的分析“  - 评论  chenbo2008@ustc.edu.cn</vt:lpstr>
      <vt:lpstr>课程的PPT</vt:lpstr>
      <vt:lpstr>参考</vt:lpstr>
      <vt:lpstr>介绍 （期末部分考点，另外的考点在本PPT上有标注）</vt:lpstr>
      <vt:lpstr>什么是网络，物理系统？</vt:lpstr>
      <vt:lpstr>网络 - 物理系统的特性</vt:lpstr>
      <vt:lpstr>网络 - 物理系统的特性</vt:lpstr>
      <vt:lpstr>网络 - 物理系统的应用领域</vt:lpstr>
      <vt:lpstr>网络 - 物理系统的应用领域</vt:lpstr>
      <vt:lpstr>模型驱动开发</vt:lpstr>
      <vt:lpstr>造型</vt:lpstr>
      <vt:lpstr>造型</vt:lpstr>
      <vt:lpstr>PowerPoint 演示文稿</vt:lpstr>
      <vt:lpstr>PowerPoint 演示文稿</vt:lpstr>
      <vt:lpstr>PowerPoint 演示文稿</vt:lpstr>
      <vt:lpstr>安全关键系统</vt:lpstr>
      <vt:lpstr>什么是实时系统？</vt:lpstr>
      <vt:lpstr>一个网络的物理系统的实施例结构</vt:lpstr>
      <vt:lpstr>设计过程</vt:lpstr>
      <vt:lpstr>设计过程 （3）</vt:lpstr>
      <vt:lpstr>术语和概念</vt:lpstr>
      <vt:lpstr>一些定义（概念在课件PPT上有）</vt:lpstr>
      <vt:lpstr>术语和概念</vt:lpstr>
      <vt:lpstr>合时</vt:lpstr>
      <vt:lpstr>合时</vt:lpstr>
      <vt:lpstr>合时</vt:lpstr>
      <vt:lpstr>合时</vt:lpstr>
      <vt:lpstr>并发</vt:lpstr>
      <vt:lpstr>可预测性</vt:lpstr>
      <vt:lpstr>正确性和健壮性</vt:lpstr>
      <vt:lpstr>正确性和健壮性僵局</vt:lpstr>
      <vt:lpstr>正确性和健壮性僵局</vt:lpstr>
      <vt:lpstr>正确性和健壮性-僵局</vt:lpstr>
      <vt:lpstr>正确性和健壮性，得天独厚的条件</vt:lpstr>
      <vt:lpstr>正确性和健壮性，竞争条件</vt:lpstr>
      <vt:lpstr>正确性和健壮性，竞争条件</vt:lpstr>
      <vt:lpstr>正确性和健壮性，竞争条件</vt:lpstr>
      <vt:lpstr>PowerPoint 演示文稿</vt:lpstr>
      <vt:lpstr>实时工作量</vt:lpstr>
      <vt:lpstr>实时任务</vt:lpstr>
      <vt:lpstr>实时任务</vt:lpstr>
      <vt:lpstr>截止日期：硬软对比</vt:lpstr>
      <vt:lpstr>可调度</vt:lpstr>
      <vt:lpstr>实时调度</vt:lpstr>
      <vt:lpstr>RM（单调速率）</vt:lpstr>
      <vt:lpstr>RM（单调速率）</vt:lpstr>
      <vt:lpstr>RM（单调速率）</vt:lpstr>
      <vt:lpstr>响应时间</vt:lpstr>
      <vt:lpstr>响应时间</vt:lpstr>
      <vt:lpstr>RM  - 利用绑定</vt:lpstr>
      <vt:lpstr>EDF（最早时限）</vt:lpstr>
      <vt:lpstr>EDF（最早时限）</vt:lpstr>
      <vt:lpstr>EDF（最早时限）</vt:lpstr>
      <vt:lpstr>EDF（最早时限）</vt:lpstr>
      <vt:lpstr>EDF（最早时限）</vt:lpstr>
      <vt:lpstr>实时操作系统简介</vt:lpstr>
      <vt:lpstr>实时操作系统特点</vt:lpstr>
      <vt:lpstr>实时操作系统特点</vt:lpstr>
      <vt:lpstr>实时操作系统特点</vt:lpstr>
      <vt:lpstr>概述：UML建模</vt:lpstr>
      <vt:lpstr>UML： 第一关</vt:lpstr>
      <vt:lpstr>UML第一关：用例图</vt:lpstr>
      <vt:lpstr>UML第一遍：类图</vt:lpstr>
      <vt:lpstr>UML第一遍：类图</vt:lpstr>
      <vt:lpstr>UML第一遍：序列图</vt:lpstr>
      <vt:lpstr>UML第一遍：状态图</vt:lpstr>
      <vt:lpstr>PowerPoint 演示文稿</vt:lpstr>
      <vt:lpstr>概述：UML建模</vt:lpstr>
      <vt:lpstr>符号和概念讨论</vt:lpstr>
      <vt:lpstr>小东西：对象， 类和接口</vt:lpstr>
      <vt:lpstr>小东西：对象， 类和 接口</vt:lpstr>
      <vt:lpstr>概述：造型与动态行为</vt:lpstr>
      <vt:lpstr>行为与UML</vt:lpstr>
      <vt:lpstr>行为与单个对象</vt:lpstr>
      <vt:lpstr>基本状态图元素</vt:lpstr>
      <vt:lpstr>国家特色（考点：执行evRedo之后的行动执行顺序）</vt:lpstr>
      <vt:lpstr>PowerPoint 演示文稿</vt:lpstr>
      <vt:lpstr>转变</vt:lpstr>
      <vt:lpstr>卫队与行动执行顺序</vt:lpstr>
      <vt:lpstr>卫队与行动执行顺序</vt:lpstr>
      <vt:lpstr>Pseudostates</vt:lpstr>
      <vt:lpstr>Submachines，进入和退出点</vt:lpstr>
      <vt:lpstr>活动图（考点：活动图和状态图的区别）</vt:lpstr>
      <vt:lpstr>活动图</vt:lpstr>
      <vt:lpstr>活动图</vt:lpstr>
      <vt:lpstr>互动</vt:lpstr>
      <vt:lpstr>序列图</vt:lpstr>
      <vt:lpstr>序列图-Partial订购</vt:lpstr>
      <vt:lpstr>行使</vt:lpstr>
      <vt:lpstr>PowerPoint 演示文稿</vt:lpstr>
      <vt:lpstr>序列图-Partial订购</vt:lpstr>
      <vt:lpstr>序列图-Alternatives，分行，选项和循环</vt:lpstr>
      <vt:lpstr>时序图</vt:lpstr>
      <vt:lpstr>定时自动机</vt:lpstr>
      <vt:lpstr>定时自动机</vt:lpstr>
      <vt:lpstr>定时自动机</vt:lpstr>
      <vt:lpstr>定时自动机形式语法（语法）</vt:lpstr>
      <vt:lpstr>定时与UPPAAL自动机工具UPPAAL建模</vt:lpstr>
      <vt:lpstr>定时与UPPAAL自动机工具UPPAAL建模</vt:lpstr>
      <vt:lpstr>定时与UPPAAL自动机工具UPPAAL建模</vt:lpstr>
      <vt:lpstr>定时自动机 - 产品自动机</vt:lpstr>
      <vt:lpstr>时间自动机-实施例</vt:lpstr>
      <vt:lpstr>时间自动机-实施例</vt:lpstr>
      <vt:lpstr>时间自动机-实施例</vt:lpstr>
      <vt:lpstr>UML简介（考点：轮廓优点）</vt:lpstr>
      <vt:lpstr>UML简介</vt:lpstr>
      <vt:lpstr>UML简介</vt:lpstr>
      <vt:lpstr>设计阶段</vt:lpstr>
      <vt:lpstr>概观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EXP-1</vt:lpstr>
      <vt:lpstr>EXP-2</vt:lpstr>
      <vt:lpstr>EXP-3</vt:lpstr>
      <vt:lpstr>EXP-3</vt:lpstr>
      <vt:lpstr>EXP-4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Analysis of system》                                    —review  chenbo2008@ustc.edu.cn</dc:title>
  <cp:lastModifiedBy>Xu Qiang</cp:lastModifiedBy>
  <cp:revision>37</cp:revision>
  <dcterms:modified xsi:type="dcterms:W3CDTF">2019-07-04T04:30:49Z</dcterms:modified>
</cp:coreProperties>
</file>